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"/>
  </p:notesMasterIdLst>
  <p:handoutMasterIdLst>
    <p:handoutMasterId r:id="rId8"/>
  </p:handoutMasterIdLst>
  <p:sldIdLst>
    <p:sldId id="307" r:id="rId2"/>
    <p:sldId id="323" r:id="rId3"/>
    <p:sldId id="312" r:id="rId4"/>
    <p:sldId id="328" r:id="rId5"/>
    <p:sldId id="319" r:id="rId6"/>
  </p:sldIdLst>
  <p:sldSz cx="12188825" cy="6858000"/>
  <p:notesSz cx="6858000" cy="9144000"/>
  <p:custDataLst>
    <p:tags r:id="rId9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384" userDrawn="1">
          <p15:clr>
            <a:srgbClr val="A4A3A4"/>
          </p15:clr>
        </p15:guide>
        <p15:guide id="2" orient="horz" pos="3744">
          <p15:clr>
            <a:srgbClr val="A4A3A4"/>
          </p15:clr>
        </p15:guide>
        <p15:guide id="3" orient="horz" pos="960">
          <p15:clr>
            <a:srgbClr val="A4A3A4"/>
          </p15:clr>
        </p15:guide>
        <p15:guide id="4" orient="horz" pos="2424" userDrawn="1">
          <p15:clr>
            <a:srgbClr val="A4A3A4"/>
          </p15:clr>
        </p15:guide>
        <p15:guide id="5" pos="3839">
          <p15:clr>
            <a:srgbClr val="A4A3A4"/>
          </p15:clr>
        </p15:guide>
        <p15:guide id="6" pos="7511" userDrawn="1">
          <p15:clr>
            <a:srgbClr val="A4A3A4"/>
          </p15:clr>
        </p15:guide>
        <p15:guide id="7" pos="335">
          <p15:clr>
            <a:srgbClr val="A4A3A4"/>
          </p15:clr>
        </p15:guide>
        <p15:guide id="8" pos="453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8E1E6"/>
    <a:srgbClr val="58595B"/>
    <a:srgbClr val="4937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27102A9-8310-4765-A935-A1911B00CA5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895" autoAdjust="0"/>
    <p:restoredTop sz="93022" autoAdjust="0"/>
  </p:normalViewPr>
  <p:slideViewPr>
    <p:cSldViewPr snapToGrid="0">
      <p:cViewPr varScale="1">
        <p:scale>
          <a:sx n="150" d="100"/>
          <a:sy n="150" d="100"/>
        </p:scale>
        <p:origin x="1328" y="176"/>
      </p:cViewPr>
      <p:guideLst>
        <p:guide orient="horz" pos="3384"/>
        <p:guide orient="horz" pos="3744"/>
        <p:guide orient="horz" pos="960"/>
        <p:guide orient="horz" pos="2424"/>
        <p:guide pos="3839"/>
        <p:guide pos="7511"/>
        <p:guide pos="335"/>
        <p:guide pos="4534"/>
      </p:guideLst>
    </p:cSldViewPr>
  </p:slideViewPr>
  <p:outlineViewPr>
    <p:cViewPr>
      <p:scale>
        <a:sx n="33" d="100"/>
        <a:sy n="33" d="100"/>
      </p:scale>
      <p:origin x="0" y="19746"/>
    </p:cViewPr>
  </p:outlineViewPr>
  <p:notesTextViewPr>
    <p:cViewPr>
      <p:scale>
        <a:sx n="110" d="100"/>
        <a:sy n="110" d="100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>
      <p:cViewPr varScale="1">
        <p:scale>
          <a:sx n="83" d="100"/>
          <a:sy n="83" d="100"/>
        </p:scale>
        <p:origin x="3852" y="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8" Type="http://schemas.openxmlformats.org/officeDocument/2006/relationships/handoutMaster" Target="handoutMasters/handoutMaster1.xml"/><Relationship Id="rId9" Type="http://schemas.openxmlformats.org/officeDocument/2006/relationships/tags" Target="tags/tag1.xml"/><Relationship Id="rId10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821AA6-70BE-4FDE-A8DC-DB381A688FD8}" type="datetimeFigureOut">
              <a:rPr lang="en-US"/>
              <a:t>1/23/19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7E47EA-D299-42CE-88BF-4E1035596DA5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6681185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381000"/>
            <a:ext cx="4572000" cy="257309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3124200"/>
            <a:ext cx="6096000" cy="5334000"/>
          </a:xfrm>
          <a:prstGeom prst="rect">
            <a:avLst/>
          </a:prstGeom>
        </p:spPr>
        <p:txBody>
          <a:bodyPr vert="horz" lIns="0" tIns="0" rIns="0" bIns="91440" rtlCol="0">
            <a:normAutofit/>
          </a:bodyPr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381000" y="8610600"/>
            <a:ext cx="4648200" cy="2270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715000" y="8610600"/>
            <a:ext cx="762000" cy="2270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72D9AE-7182-4680-8F79-479C4181FF08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7311490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spcBef>
        <a:spcPts val="600"/>
      </a:spcBef>
      <a:defRPr sz="1100" kern="1200">
        <a:solidFill>
          <a:srgbClr val="000000"/>
        </a:solidFill>
        <a:latin typeface="+mn-lt"/>
        <a:ea typeface="+mn-ea"/>
        <a:cs typeface="+mn-cs"/>
      </a:defRPr>
    </a:lvl1pPr>
    <a:lvl2pPr marL="228600" indent="-114300" algn="l" defTabSz="914400" rtl="0" eaLnBrk="1" latinLnBrk="0" hangingPunct="1">
      <a:spcBef>
        <a:spcPts val="600"/>
      </a:spcBef>
      <a:buFont typeface="Arial" panose="020B0604020202020204" pitchFamily="34" charset="0"/>
      <a:buChar char="•"/>
      <a:defRPr sz="1050" kern="1200">
        <a:solidFill>
          <a:srgbClr val="000000"/>
        </a:solidFill>
        <a:latin typeface="+mn-lt"/>
        <a:ea typeface="+mn-ea"/>
        <a:cs typeface="+mn-cs"/>
      </a:defRPr>
    </a:lvl2pPr>
    <a:lvl3pPr marL="400050" indent="-114300" algn="l" defTabSz="914400" rtl="0" eaLnBrk="1" latinLnBrk="0" hangingPunct="1">
      <a:spcBef>
        <a:spcPts val="600"/>
      </a:spcBef>
      <a:buFont typeface="Arial" panose="020B0604020202020204" pitchFamily="34" charset="0"/>
      <a:buChar char="–"/>
      <a:defRPr sz="900" kern="1200">
        <a:solidFill>
          <a:srgbClr val="000000"/>
        </a:solidFill>
        <a:latin typeface="+mn-lt"/>
        <a:ea typeface="+mn-ea"/>
        <a:cs typeface="+mn-cs"/>
      </a:defRPr>
    </a:lvl3pPr>
    <a:lvl4pPr marL="571500" indent="-114300" algn="l" defTabSz="914400" rtl="0" eaLnBrk="1" latinLnBrk="0" hangingPunct="1">
      <a:spcBef>
        <a:spcPts val="600"/>
      </a:spcBef>
      <a:buFont typeface="Arial" panose="020B0604020202020204" pitchFamily="34" charset="0"/>
      <a:buChar char="•"/>
      <a:defRPr sz="900" kern="1200">
        <a:solidFill>
          <a:srgbClr val="000000"/>
        </a:solidFill>
        <a:latin typeface="+mn-lt"/>
        <a:ea typeface="+mn-ea"/>
        <a:cs typeface="+mn-cs"/>
      </a:defRPr>
    </a:lvl4pPr>
    <a:lvl5pPr marL="742950" indent="-114300" algn="l" defTabSz="914400" rtl="0" eaLnBrk="1" latinLnBrk="0" hangingPunct="1">
      <a:spcBef>
        <a:spcPts val="600"/>
      </a:spcBef>
      <a:buFont typeface="Arial" panose="020B0604020202020204" pitchFamily="34" charset="0"/>
      <a:buChar char="–"/>
      <a:defRPr sz="800" kern="1200">
        <a:solidFill>
          <a:srgbClr val="000000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jpg"/><Relationship Id="rId3" Type="http://schemas.openxmlformats.org/officeDocument/2006/relationships/image" Target="../media/image1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Relationship Id="rId3" Type="http://schemas.openxmlformats.org/officeDocument/2006/relationships/image" Target="../media/image1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g"/><Relationship Id="rId3" Type="http://schemas.openxmlformats.org/officeDocument/2006/relationships/image" Target="../media/image1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g"/><Relationship Id="rId3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Graphic Red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1814" y="739775"/>
            <a:ext cx="8913573" cy="1470025"/>
          </a:xfrm>
        </p:spPr>
        <p:txBody>
          <a:bodyPr/>
          <a:lstStyle>
            <a:lvl1pPr>
              <a:lnSpc>
                <a:spcPct val="80000"/>
              </a:lnSpc>
              <a:defRPr sz="4800"/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1762" y="2286000"/>
            <a:ext cx="8913573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400" b="1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531815" y="3429451"/>
            <a:ext cx="6856121" cy="2514149"/>
          </a:xfrm>
        </p:spPr>
        <p:txBody>
          <a:bodyPr>
            <a:noAutofit/>
          </a:bodyPr>
          <a:lstStyle>
            <a:lvl1pPr marL="1588" indent="0">
              <a:spcBef>
                <a:spcPts val="0"/>
              </a:spcBef>
              <a:buFontTx/>
              <a:buNone/>
              <a:defRPr sz="2400" baseline="0"/>
            </a:lvl1pPr>
            <a:lvl2pPr marL="1588" indent="0">
              <a:buFontTx/>
              <a:buNone/>
              <a:defRPr sz="2400"/>
            </a:lvl2pPr>
            <a:lvl3pPr marL="1588" indent="0">
              <a:buFontTx/>
              <a:buNone/>
              <a:defRPr sz="2400"/>
            </a:lvl3pPr>
            <a:lvl4pPr marL="1588" indent="0">
              <a:buFontTx/>
              <a:buNone/>
              <a:defRPr sz="2400"/>
            </a:lvl4pPr>
            <a:lvl5pPr marL="1588" indent="0">
              <a:buFontTx/>
              <a:buNone/>
              <a:defRPr sz="2400"/>
            </a:lvl5pPr>
            <a:lvl6pPr marL="1588" indent="0">
              <a:buFontTx/>
              <a:buNone/>
              <a:defRPr sz="2400"/>
            </a:lvl6pPr>
            <a:lvl7pPr marL="1588" indent="0">
              <a:buFontTx/>
              <a:buNone/>
              <a:defRPr sz="2400"/>
            </a:lvl7pPr>
            <a:lvl8pPr marL="1588" indent="0">
              <a:buFontTx/>
              <a:buNone/>
              <a:defRPr sz="2400"/>
            </a:lvl8pPr>
            <a:lvl9pPr marL="1588" indent="0">
              <a:buFontTx/>
              <a:buNone/>
              <a:defRPr sz="2400"/>
            </a:lvl9pPr>
          </a:lstStyle>
          <a:p>
            <a:pPr lvl="0"/>
            <a:r>
              <a:rPr dirty="0" smtClean="0"/>
              <a:t>Click to add presenter’s name, title, division/business unit/organization and date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8EA2FC9-FB8E-5643-A6BA-BB418325CE56}" type="datetime1">
              <a:rPr lang="en-US" smtClean="0"/>
              <a:t>1/23/19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Confidential – Oracle Internal/Restricted/Highly Restricted</a:t>
            </a:r>
            <a:endParaRPr lang="en-US" dirty="0"/>
          </a:p>
        </p:txBody>
      </p:sp>
      <p:sp>
        <p:nvSpPr>
          <p:cNvPr id="14" name="TextBox 13"/>
          <p:cNvSpPr txBox="1"/>
          <p:nvPr userDrawn="1"/>
        </p:nvSpPr>
        <p:spPr>
          <a:xfrm>
            <a:off x="5376672" y="6556248"/>
            <a:ext cx="3200400" cy="182880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algn="r"/>
            <a:r>
              <a:rPr sz="850" dirty="0">
                <a:solidFill>
                  <a:schemeClr val="tx1"/>
                </a:solidFill>
              </a:rPr>
              <a:t>Copyright © </a:t>
            </a:r>
            <a:r>
              <a:rPr lang="is-IS" sz="850" dirty="0" smtClean="0">
                <a:solidFill>
                  <a:schemeClr val="tx1"/>
                </a:solidFill>
              </a:rPr>
              <a:t>2018</a:t>
            </a:r>
            <a:r>
              <a:rPr lang="en-US" sz="850" dirty="0" smtClean="0">
                <a:solidFill>
                  <a:schemeClr val="tx1"/>
                </a:solidFill>
              </a:rPr>
              <a:t>,</a:t>
            </a:r>
            <a:r>
              <a:rPr sz="850" dirty="0" smtClean="0">
                <a:solidFill>
                  <a:schemeClr val="tx1"/>
                </a:solidFill>
              </a:rPr>
              <a:t> </a:t>
            </a:r>
            <a:r>
              <a:rPr sz="850" dirty="0">
                <a:solidFill>
                  <a:schemeClr val="tx1"/>
                </a:solidFill>
              </a:rPr>
              <a:t>Oracle and/or its affiliates. All rights reserved.  </a:t>
            </a:r>
            <a:r>
              <a:rPr sz="850" dirty="0" smtClean="0">
                <a:solidFill>
                  <a:schemeClr val="tx1"/>
                </a:solidFill>
              </a:rPr>
              <a:t>|</a:t>
            </a:r>
            <a:endParaRPr sz="850" dirty="0">
              <a:solidFill>
                <a:schemeClr val="tx1"/>
              </a:solidFill>
            </a:endParaRPr>
          </a:p>
        </p:txBody>
      </p:sp>
      <p:pic>
        <p:nvPicPr>
          <p:cNvPr id="9" name="Picture 8" descr="Oracle logo in white on red staging background" title="Oracle red badge logo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352" y="6263640"/>
            <a:ext cx="1625138" cy="59436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3612" y="-1"/>
            <a:ext cx="2150533" cy="2150533"/>
          </a:xfrm>
          <a:prstGeom prst="rect">
            <a:avLst/>
          </a:prstGeom>
        </p:spPr>
      </p:pic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Divider Photo 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 bwMode="gray">
          <a:xfrm>
            <a:off x="-287" y="0"/>
            <a:ext cx="12189399" cy="6858000"/>
            <a:chOff x="-287" y="0"/>
            <a:chExt cx="12189399" cy="6858000"/>
          </a:xfrm>
          <a:solidFill>
            <a:srgbClr val="D8E1E6"/>
          </a:solidFill>
        </p:grpSpPr>
        <p:sp>
          <p:nvSpPr>
            <p:cNvPr id="9" name="Rectangle 8"/>
            <p:cNvSpPr/>
            <p:nvPr/>
          </p:nvSpPr>
          <p:spPr bwMode="gray">
            <a:xfrm>
              <a:off x="-287" y="0"/>
              <a:ext cx="193962" cy="685214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ectangle 9"/>
            <p:cNvSpPr/>
            <p:nvPr/>
          </p:nvSpPr>
          <p:spPr bwMode="gray">
            <a:xfrm>
              <a:off x="11995151" y="5854"/>
              <a:ext cx="193960" cy="685214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 bwMode="gray">
            <a:xfrm>
              <a:off x="-286" y="6400800"/>
              <a:ext cx="12189396" cy="4572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/>
            <p:cNvSpPr/>
            <p:nvPr/>
          </p:nvSpPr>
          <p:spPr bwMode="gray">
            <a:xfrm>
              <a:off x="-286" y="0"/>
              <a:ext cx="12189398" cy="192024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1812" y="2600324"/>
            <a:ext cx="10513723" cy="1371600"/>
          </a:xfrm>
        </p:spPr>
        <p:txBody>
          <a:bodyPr anchor="b"/>
          <a:lstStyle>
            <a:lvl1pPr algn="l">
              <a:lnSpc>
                <a:spcPct val="80000"/>
              </a:lnSpc>
              <a:defRPr sz="4800" b="0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1812" y="4038598"/>
            <a:ext cx="10513723" cy="91440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5F5F5F"/>
                </a:solidFill>
              </a:defRPr>
            </a:lvl1pPr>
          </a:lstStyle>
          <a:p>
            <a:fld id="{C4D6E7CB-4491-FC42-94DA-37A1DC5263F6}" type="datetime1">
              <a:t>1/23/19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5F5F5F"/>
                </a:solidFill>
              </a:defRPr>
            </a:lvl1pPr>
          </a:lstStyle>
          <a:p>
            <a:r>
              <a:rPr lang="en-US"/>
              <a:t>Confidential – Oracle Internal/Restricted/Highly Restricted</a:t>
            </a: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5F5F5F"/>
                </a:solidFill>
              </a:defRPr>
            </a:lvl1pPr>
          </a:lstStyle>
          <a:p>
            <a:fld id="{C51EAA63-D034-42AE-91FA-B13B9518C7BE}" type="slidenum">
              <a:rPr/>
              <a:pPr/>
              <a:t>‹#›</a:t>
            </a:fld>
            <a:endParaRPr/>
          </a:p>
        </p:txBody>
      </p:sp>
      <p:pic>
        <p:nvPicPr>
          <p:cNvPr id="16" name="Picture 15" descr="Oracle logo in white on red staging background" title="Oracle red badge logo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352" y="6263640"/>
            <a:ext cx="1625138" cy="594360"/>
          </a:xfrm>
          <a:prstGeom prst="rect">
            <a:avLst/>
          </a:prstGeom>
        </p:spPr>
      </p:pic>
      <p:sp>
        <p:nvSpPr>
          <p:cNvPr id="15" name="TextBox 14"/>
          <p:cNvSpPr txBox="1"/>
          <p:nvPr userDrawn="1"/>
        </p:nvSpPr>
        <p:spPr>
          <a:xfrm>
            <a:off x="5376672" y="6556248"/>
            <a:ext cx="3200400" cy="182880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algn="r"/>
            <a:r>
              <a:rPr lang="en-US" sz="850" dirty="0">
                <a:solidFill>
                  <a:srgbClr val="58595B"/>
                </a:solidFill>
              </a:rPr>
              <a:t>Copyright © </a:t>
            </a:r>
            <a:r>
              <a:rPr lang="is-IS" sz="850" dirty="0" smtClean="0">
                <a:solidFill>
                  <a:srgbClr val="58595B"/>
                </a:solidFill>
              </a:rPr>
              <a:t>2018</a:t>
            </a:r>
            <a:r>
              <a:rPr lang="en-US" sz="850" dirty="0" smtClean="0">
                <a:solidFill>
                  <a:srgbClr val="58595B"/>
                </a:solidFill>
              </a:rPr>
              <a:t>, </a:t>
            </a:r>
            <a:r>
              <a:rPr lang="en-US" sz="850" dirty="0">
                <a:solidFill>
                  <a:srgbClr val="58595B"/>
                </a:solidFill>
              </a:rPr>
              <a:t>Oracle and/or its affiliates. All rights reserved.  </a:t>
            </a:r>
            <a:r>
              <a:rPr lang="en-US" sz="850" dirty="0" smtClean="0">
                <a:solidFill>
                  <a:srgbClr val="58595B"/>
                </a:solidFill>
              </a:rPr>
              <a:t>|</a:t>
            </a:r>
            <a:endParaRPr lang="en-US" sz="850" dirty="0">
              <a:solidFill>
                <a:srgbClr val="58595B"/>
              </a:solidFill>
            </a:endParaRPr>
          </a:p>
        </p:txBody>
      </p:sp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ud Visualizations Cover">
    <p:bg>
      <p:bgPr>
        <a:solidFill>
          <a:srgbClr val="D8E1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0784B1F-3BBA-104B-8346-B0C03549EF36}" type="datetime1">
              <a:t>1/23/19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Confidential – Oracle Internal/Restricted/Highly Restricted</a:t>
            </a:r>
            <a:endParaRPr/>
          </a:p>
        </p:txBody>
      </p:sp>
      <p:sp>
        <p:nvSpPr>
          <p:cNvPr id="7" name="TextBox 6"/>
          <p:cNvSpPr txBox="1"/>
          <p:nvPr/>
        </p:nvSpPr>
        <p:spPr>
          <a:xfrm>
            <a:off x="5376672" y="6556248"/>
            <a:ext cx="3200400" cy="182880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algn="r"/>
            <a:r>
              <a:rPr sz="850" dirty="0">
                <a:solidFill>
                  <a:schemeClr val="tx1"/>
                </a:solidFill>
              </a:rPr>
              <a:t>Copyright © </a:t>
            </a:r>
            <a:r>
              <a:rPr lang="is-IS" sz="850" dirty="0" smtClean="0">
                <a:solidFill>
                  <a:schemeClr val="tx1"/>
                </a:solidFill>
              </a:rPr>
              <a:t>2018</a:t>
            </a:r>
            <a:r>
              <a:rPr sz="850" dirty="0" smtClean="0">
                <a:solidFill>
                  <a:schemeClr val="tx1"/>
                </a:solidFill>
              </a:rPr>
              <a:t>, </a:t>
            </a:r>
            <a:r>
              <a:rPr sz="850" dirty="0">
                <a:solidFill>
                  <a:schemeClr val="tx1"/>
                </a:solidFill>
              </a:rPr>
              <a:t>Oracle and/or its affiliates. All rights reserved.  |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531814" y="739775"/>
            <a:ext cx="9601200" cy="1470025"/>
          </a:xfrm>
        </p:spPr>
        <p:txBody>
          <a:bodyPr/>
          <a:lstStyle>
            <a:lvl1pPr>
              <a:defRPr sz="4800"/>
            </a:lvl1pPr>
          </a:lstStyle>
          <a:p>
            <a:r>
              <a:rPr/>
              <a:t>Click to edit Master title style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531814" y="3429451"/>
            <a:ext cx="9601200" cy="2514149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400" b="0"/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/>
              <a:t>Click to add presenter’s name, title, division/business unit/organization and date</a:t>
            </a:r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531762" y="2286000"/>
            <a:ext cx="9601200" cy="9144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400" b="1"/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/>
              <a:t>Click to add subtitle</a:t>
            </a:r>
          </a:p>
        </p:txBody>
      </p:sp>
      <p:pic>
        <p:nvPicPr>
          <p:cNvPr id="10" name="Picture 9" descr="Oracle logo in white on red staging background" title="Oracle red badge logo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352" y="6263640"/>
            <a:ext cx="1625138" cy="594360"/>
          </a:xfrm>
          <a:prstGeom prst="rect">
            <a:avLst/>
          </a:prstGeom>
        </p:spPr>
      </p:pic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1151" y="1981200"/>
            <a:ext cx="11126522" cy="3962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D4A3F-3174-7443-AD22-FBA23A5F14EA}" type="datetime1">
              <a:t>1/23/19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– Oracle Internal/Restricted/Highly Restricted</a:t>
            </a: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EAA63-D034-42AE-91FA-B13B9518C7BE}" type="slidenum">
              <a:rPr/>
              <a:t>‹#›</a:t>
            </a:fld>
            <a:endParaRPr/>
          </a:p>
        </p:txBody>
      </p:sp>
      <p:sp>
        <p:nvSpPr>
          <p:cNvPr id="7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531813" y="1373741"/>
            <a:ext cx="11125199" cy="343299"/>
          </a:xfrm>
        </p:spPr>
        <p:txBody>
          <a:bodyPr>
            <a:noAutofit/>
          </a:bodyPr>
          <a:lstStyle>
            <a:lvl1pPr marL="1588" indent="0">
              <a:spcBef>
                <a:spcPts val="0"/>
              </a:spcBef>
              <a:buFontTx/>
              <a:buNone/>
              <a:defRPr sz="2400" b="1" baseline="0"/>
            </a:lvl1pPr>
            <a:lvl2pPr marL="1588" indent="0">
              <a:buFontTx/>
              <a:buNone/>
              <a:defRPr sz="2400"/>
            </a:lvl2pPr>
            <a:lvl3pPr marL="1588" indent="0">
              <a:buFontTx/>
              <a:buNone/>
              <a:defRPr sz="2400"/>
            </a:lvl3pPr>
            <a:lvl4pPr marL="1588" indent="0">
              <a:buFontTx/>
              <a:buNone/>
              <a:defRPr sz="2400"/>
            </a:lvl4pPr>
            <a:lvl5pPr marL="1588" indent="0">
              <a:buFontTx/>
              <a:buNone/>
              <a:defRPr sz="2400"/>
            </a:lvl5pPr>
            <a:lvl6pPr marL="1588" indent="0">
              <a:buFontTx/>
              <a:buNone/>
              <a:defRPr sz="2400"/>
            </a:lvl6pPr>
            <a:lvl7pPr marL="1588" indent="0">
              <a:buFontTx/>
              <a:buNone/>
              <a:defRPr sz="2400"/>
            </a:lvl7pPr>
            <a:lvl8pPr marL="1588" indent="0">
              <a:buFontTx/>
              <a:buNone/>
              <a:defRPr sz="2400"/>
            </a:lvl8pPr>
            <a:lvl9pPr marL="1588" indent="0">
              <a:buFontTx/>
              <a:buNone/>
              <a:defRPr sz="2400"/>
            </a:lvl9pPr>
          </a:lstStyle>
          <a:p>
            <a:pPr lvl="0"/>
            <a:r>
              <a:rPr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371768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-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73144-1D6A-2445-9792-D47E40CF5F02}" type="datetime1">
              <a:t>1/23/19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– Oracle Internal/Restricted/Highly Restricted</a:t>
            </a:r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EAA63-D034-42AE-91FA-B13B9518C7BE}" type="slidenum">
              <a:rPr/>
              <a:t>‹#›</a:t>
            </a:fld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337699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01446-BA10-B845-B974-E15AB801160B}" type="datetime1">
              <a:t>1/23/19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– Oracle Internal/Restricted/Highly Restricted</a:t>
            </a: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EAA63-D034-42AE-91FA-B13B9518C7BE}" type="slidenum">
              <a:rPr/>
              <a:t>‹#›</a:t>
            </a:fld>
            <a:endParaRPr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Graphic Lt 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1814" y="739775"/>
            <a:ext cx="8913573" cy="1470025"/>
          </a:xfrm>
        </p:spPr>
        <p:txBody>
          <a:bodyPr/>
          <a:lstStyle>
            <a:lvl1pPr>
              <a:lnSpc>
                <a:spcPct val="8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1762" y="2286000"/>
            <a:ext cx="8913573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400" b="1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531815" y="3429451"/>
            <a:ext cx="6856121" cy="2514149"/>
          </a:xfrm>
        </p:spPr>
        <p:txBody>
          <a:bodyPr>
            <a:noAutofit/>
          </a:bodyPr>
          <a:lstStyle>
            <a:lvl1pPr marL="1588" indent="0">
              <a:spcBef>
                <a:spcPts val="0"/>
              </a:spcBef>
              <a:buFontTx/>
              <a:buNone/>
              <a:defRPr sz="2400" baseline="0">
                <a:solidFill>
                  <a:schemeClr val="bg1"/>
                </a:solidFill>
              </a:defRPr>
            </a:lvl1pPr>
            <a:lvl2pPr marL="1588" indent="0">
              <a:buFontTx/>
              <a:buNone/>
              <a:defRPr sz="2400"/>
            </a:lvl2pPr>
            <a:lvl3pPr marL="1588" indent="0">
              <a:buFontTx/>
              <a:buNone/>
              <a:defRPr sz="2400"/>
            </a:lvl3pPr>
            <a:lvl4pPr marL="1588" indent="0">
              <a:buFontTx/>
              <a:buNone/>
              <a:defRPr sz="2400"/>
            </a:lvl4pPr>
            <a:lvl5pPr marL="1588" indent="0">
              <a:buFontTx/>
              <a:buNone/>
              <a:defRPr sz="2400"/>
            </a:lvl5pPr>
            <a:lvl6pPr marL="1588" indent="0">
              <a:buFontTx/>
              <a:buNone/>
              <a:defRPr sz="2400"/>
            </a:lvl6pPr>
            <a:lvl7pPr marL="1588" indent="0">
              <a:buFontTx/>
              <a:buNone/>
              <a:defRPr sz="2400"/>
            </a:lvl7pPr>
            <a:lvl8pPr marL="1588" indent="0">
              <a:buFontTx/>
              <a:buNone/>
              <a:defRPr sz="2400"/>
            </a:lvl8pPr>
            <a:lvl9pPr marL="1588" indent="0">
              <a:buFontTx/>
              <a:buNone/>
              <a:defRPr sz="2400"/>
            </a:lvl9pPr>
          </a:lstStyle>
          <a:p>
            <a:pPr lvl="0"/>
            <a:r>
              <a:rPr dirty="0"/>
              <a:t>Click to add presenter’s name, title, division/business unit/organization and date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8EA2FC9-FB8E-5643-A6BA-BB418325CE56}" type="datetime1">
              <a:rPr lang="en-US" smtClean="0"/>
              <a:t>1/23/19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Confidential – Oracle Internal/Restricted/Highly Restricted</a:t>
            </a:r>
            <a:endParaRPr lang="en-US" dirty="0"/>
          </a:p>
        </p:txBody>
      </p:sp>
      <p:sp>
        <p:nvSpPr>
          <p:cNvPr id="14" name="TextBox 13"/>
          <p:cNvSpPr txBox="1"/>
          <p:nvPr userDrawn="1"/>
        </p:nvSpPr>
        <p:spPr>
          <a:xfrm>
            <a:off x="5376672" y="6556248"/>
            <a:ext cx="3200400" cy="182880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algn="r"/>
            <a:r>
              <a:rPr sz="850" dirty="0">
                <a:solidFill>
                  <a:schemeClr val="tx1"/>
                </a:solidFill>
              </a:rPr>
              <a:t>Copyright © </a:t>
            </a:r>
            <a:r>
              <a:rPr lang="is-IS" sz="850" dirty="0" smtClean="0">
                <a:solidFill>
                  <a:schemeClr val="tx1"/>
                </a:solidFill>
              </a:rPr>
              <a:t>2018</a:t>
            </a:r>
            <a:r>
              <a:rPr lang="en-US" sz="850" dirty="0" smtClean="0">
                <a:solidFill>
                  <a:schemeClr val="tx1"/>
                </a:solidFill>
              </a:rPr>
              <a:t>,</a:t>
            </a:r>
            <a:r>
              <a:rPr sz="850" dirty="0" smtClean="0">
                <a:solidFill>
                  <a:schemeClr val="tx1"/>
                </a:solidFill>
              </a:rPr>
              <a:t> </a:t>
            </a:r>
            <a:r>
              <a:rPr sz="850" dirty="0">
                <a:solidFill>
                  <a:schemeClr val="tx1"/>
                </a:solidFill>
              </a:rPr>
              <a:t>Oracle and/or its affiliates. All rights reserved.  </a:t>
            </a:r>
            <a:r>
              <a:rPr sz="850" dirty="0" smtClean="0">
                <a:solidFill>
                  <a:schemeClr val="tx1"/>
                </a:solidFill>
              </a:rPr>
              <a:t>|</a:t>
            </a:r>
            <a:endParaRPr sz="850" dirty="0">
              <a:solidFill>
                <a:schemeClr val="tx1"/>
              </a:solidFill>
            </a:endParaRPr>
          </a:p>
        </p:txBody>
      </p:sp>
      <p:pic>
        <p:nvPicPr>
          <p:cNvPr id="9" name="Picture 8" descr="Oracle logo in white on red staging background" title="Oracle red badge logo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352" y="6263640"/>
            <a:ext cx="1625138" cy="59436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3612" y="-1"/>
            <a:ext cx="2150533" cy="2150533"/>
          </a:xfrm>
          <a:prstGeom prst="rect">
            <a:avLst/>
          </a:prstGeom>
        </p:spPr>
      </p:pic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Graphic Oran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1814" y="739775"/>
            <a:ext cx="8435542" cy="1470025"/>
          </a:xfrm>
        </p:spPr>
        <p:txBody>
          <a:bodyPr/>
          <a:lstStyle>
            <a:lvl1pPr>
              <a:lnSpc>
                <a:spcPct val="8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1763" y="2286000"/>
            <a:ext cx="8436641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400" b="1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531814" y="3429451"/>
            <a:ext cx="8435542" cy="2514149"/>
          </a:xfrm>
        </p:spPr>
        <p:txBody>
          <a:bodyPr>
            <a:noAutofit/>
          </a:bodyPr>
          <a:lstStyle>
            <a:lvl1pPr marL="1588" indent="0">
              <a:spcBef>
                <a:spcPts val="0"/>
              </a:spcBef>
              <a:buFontTx/>
              <a:buNone/>
              <a:defRPr sz="2400" baseline="0">
                <a:solidFill>
                  <a:schemeClr val="bg1"/>
                </a:solidFill>
              </a:defRPr>
            </a:lvl1pPr>
            <a:lvl2pPr marL="1588" indent="0">
              <a:buFontTx/>
              <a:buNone/>
              <a:defRPr sz="2400"/>
            </a:lvl2pPr>
            <a:lvl3pPr marL="1588" indent="0">
              <a:buFontTx/>
              <a:buNone/>
              <a:defRPr sz="2400"/>
            </a:lvl3pPr>
            <a:lvl4pPr marL="1588" indent="0">
              <a:buFontTx/>
              <a:buNone/>
              <a:defRPr sz="2400"/>
            </a:lvl4pPr>
            <a:lvl5pPr marL="1588" indent="0">
              <a:buFontTx/>
              <a:buNone/>
              <a:defRPr sz="2400"/>
            </a:lvl5pPr>
            <a:lvl6pPr marL="1588" indent="0">
              <a:buFontTx/>
              <a:buNone/>
              <a:defRPr sz="2400"/>
            </a:lvl6pPr>
            <a:lvl7pPr marL="1588" indent="0">
              <a:buFontTx/>
              <a:buNone/>
              <a:defRPr sz="2400"/>
            </a:lvl7pPr>
            <a:lvl8pPr marL="1588" indent="0">
              <a:buFontTx/>
              <a:buNone/>
              <a:defRPr sz="2400"/>
            </a:lvl8pPr>
            <a:lvl9pPr marL="1588" indent="0">
              <a:buFontTx/>
              <a:buNone/>
              <a:defRPr sz="2400"/>
            </a:lvl9pPr>
          </a:lstStyle>
          <a:p>
            <a:pPr lvl="0"/>
            <a:r>
              <a:rPr dirty="0"/>
              <a:t>Click to add presenter’s name, title, division/business unit/organization and date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B0592DB-01ED-A44A-830D-2A57CD1AF06B}" type="datetime1">
              <a:rPr lang="en-US" smtClean="0"/>
              <a:pPr/>
              <a:t>1/23/19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Confidential – Oracle Internal/Restricted/Highly Restricted</a:t>
            </a:r>
            <a:endParaRPr lang="en-US" dirty="0"/>
          </a:p>
        </p:txBody>
      </p:sp>
      <p:sp>
        <p:nvSpPr>
          <p:cNvPr id="16" name="TextBox 15"/>
          <p:cNvSpPr txBox="1"/>
          <p:nvPr userDrawn="1"/>
        </p:nvSpPr>
        <p:spPr>
          <a:xfrm>
            <a:off x="5376672" y="6556248"/>
            <a:ext cx="3200400" cy="182880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algn="r"/>
            <a:r>
              <a:rPr sz="850" dirty="0">
                <a:solidFill>
                  <a:schemeClr val="bg1"/>
                </a:solidFill>
              </a:rPr>
              <a:t>Copyright © </a:t>
            </a:r>
            <a:r>
              <a:rPr lang="is-IS" sz="850" dirty="0" smtClean="0">
                <a:solidFill>
                  <a:schemeClr val="bg1"/>
                </a:solidFill>
              </a:rPr>
              <a:t>2018</a:t>
            </a:r>
            <a:r>
              <a:rPr lang="en-US" sz="850" dirty="0" smtClean="0">
                <a:solidFill>
                  <a:schemeClr val="bg1"/>
                </a:solidFill>
              </a:rPr>
              <a:t>,</a:t>
            </a:r>
            <a:r>
              <a:rPr sz="850" dirty="0" smtClean="0">
                <a:solidFill>
                  <a:schemeClr val="bg1"/>
                </a:solidFill>
              </a:rPr>
              <a:t> </a:t>
            </a:r>
            <a:r>
              <a:rPr sz="850" dirty="0">
                <a:solidFill>
                  <a:schemeClr val="bg1"/>
                </a:solidFill>
              </a:rPr>
              <a:t>Oracle and/or its affiliates. All rights reserved.  </a:t>
            </a:r>
            <a:r>
              <a:rPr sz="850" dirty="0" smtClean="0">
                <a:solidFill>
                  <a:schemeClr val="bg1"/>
                </a:solidFill>
              </a:rPr>
              <a:t>|</a:t>
            </a:r>
            <a:endParaRPr sz="850" dirty="0">
              <a:solidFill>
                <a:schemeClr val="bg1"/>
              </a:solidFill>
            </a:endParaRPr>
          </a:p>
        </p:txBody>
      </p:sp>
      <p:pic>
        <p:nvPicPr>
          <p:cNvPr id="10" name="Picture 9" descr="Oracle logo in white on red staging background" title="Oracle red badge logo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352" y="6263640"/>
            <a:ext cx="1625138" cy="59436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3612" y="-1"/>
            <a:ext cx="2150533" cy="2150533"/>
          </a:xfrm>
          <a:prstGeom prst="rect">
            <a:avLst/>
          </a:prstGeom>
        </p:spPr>
      </p:pic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Photo Red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1814" y="739775"/>
            <a:ext cx="8435542" cy="1470025"/>
          </a:xfrm>
        </p:spPr>
        <p:txBody>
          <a:bodyPr/>
          <a:lstStyle>
            <a:lvl1pPr>
              <a:lnSpc>
                <a:spcPct val="8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1763" y="2286000"/>
            <a:ext cx="8436641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400" b="1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531814" y="3429451"/>
            <a:ext cx="8435542" cy="2514149"/>
          </a:xfrm>
        </p:spPr>
        <p:txBody>
          <a:bodyPr>
            <a:noAutofit/>
          </a:bodyPr>
          <a:lstStyle>
            <a:lvl1pPr marL="1588" indent="0">
              <a:spcBef>
                <a:spcPts val="0"/>
              </a:spcBef>
              <a:buFontTx/>
              <a:buNone/>
              <a:defRPr sz="2400" baseline="0">
                <a:solidFill>
                  <a:schemeClr val="bg1"/>
                </a:solidFill>
              </a:defRPr>
            </a:lvl1pPr>
            <a:lvl2pPr marL="1588" indent="0">
              <a:buFontTx/>
              <a:buNone/>
              <a:defRPr sz="2400"/>
            </a:lvl2pPr>
            <a:lvl3pPr marL="1588" indent="0">
              <a:buFontTx/>
              <a:buNone/>
              <a:defRPr sz="2400"/>
            </a:lvl3pPr>
            <a:lvl4pPr marL="1588" indent="0">
              <a:buFontTx/>
              <a:buNone/>
              <a:defRPr sz="2400"/>
            </a:lvl4pPr>
            <a:lvl5pPr marL="1588" indent="0">
              <a:buFontTx/>
              <a:buNone/>
              <a:defRPr sz="2400"/>
            </a:lvl5pPr>
            <a:lvl6pPr marL="1588" indent="0">
              <a:buFontTx/>
              <a:buNone/>
              <a:defRPr sz="2400"/>
            </a:lvl6pPr>
            <a:lvl7pPr marL="1588" indent="0">
              <a:buFontTx/>
              <a:buNone/>
              <a:defRPr sz="2400"/>
            </a:lvl7pPr>
            <a:lvl8pPr marL="1588" indent="0">
              <a:buFontTx/>
              <a:buNone/>
              <a:defRPr sz="2400"/>
            </a:lvl8pPr>
            <a:lvl9pPr marL="1588" indent="0">
              <a:buFontTx/>
              <a:buNone/>
              <a:defRPr sz="2400"/>
            </a:lvl9pPr>
          </a:lstStyle>
          <a:p>
            <a:pPr lvl="0"/>
            <a:r>
              <a:rPr dirty="0"/>
              <a:t>Click to add presenter’s name, title, division/business unit/organization and date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B0592DB-01ED-A44A-830D-2A57CD1AF06B}" type="datetime1">
              <a:rPr lang="en-US" smtClean="0"/>
              <a:pPr/>
              <a:t>1/23/19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Confidential – Oracle Internal/Restricted/Highly Restricted</a:t>
            </a:r>
            <a:endParaRPr lang="en-US" dirty="0"/>
          </a:p>
        </p:txBody>
      </p:sp>
      <p:sp>
        <p:nvSpPr>
          <p:cNvPr id="16" name="TextBox 15"/>
          <p:cNvSpPr txBox="1"/>
          <p:nvPr userDrawn="1"/>
        </p:nvSpPr>
        <p:spPr>
          <a:xfrm>
            <a:off x="5376672" y="6556248"/>
            <a:ext cx="3200400" cy="182880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algn="r"/>
            <a:r>
              <a:rPr sz="850" dirty="0">
                <a:solidFill>
                  <a:schemeClr val="bg1"/>
                </a:solidFill>
              </a:rPr>
              <a:t>Copyright © </a:t>
            </a:r>
            <a:r>
              <a:rPr lang="is-IS" sz="850" dirty="0" smtClean="0">
                <a:solidFill>
                  <a:schemeClr val="bg1"/>
                </a:solidFill>
              </a:rPr>
              <a:t>2018</a:t>
            </a:r>
            <a:r>
              <a:rPr lang="en-US" sz="850" dirty="0" smtClean="0">
                <a:solidFill>
                  <a:schemeClr val="bg1"/>
                </a:solidFill>
              </a:rPr>
              <a:t>,</a:t>
            </a:r>
            <a:r>
              <a:rPr sz="850" dirty="0" smtClean="0">
                <a:solidFill>
                  <a:schemeClr val="bg1"/>
                </a:solidFill>
              </a:rPr>
              <a:t> </a:t>
            </a:r>
            <a:r>
              <a:rPr sz="850" dirty="0">
                <a:solidFill>
                  <a:schemeClr val="bg1"/>
                </a:solidFill>
              </a:rPr>
              <a:t>Oracle and/or its affiliates. All rights reserved.  </a:t>
            </a:r>
            <a:r>
              <a:rPr sz="850" dirty="0" smtClean="0">
                <a:solidFill>
                  <a:schemeClr val="bg1"/>
                </a:solidFill>
              </a:rPr>
              <a:t>|</a:t>
            </a:r>
            <a:endParaRPr sz="850" dirty="0">
              <a:solidFill>
                <a:schemeClr val="bg1"/>
              </a:solidFill>
            </a:endParaRPr>
          </a:p>
        </p:txBody>
      </p:sp>
      <p:pic>
        <p:nvPicPr>
          <p:cNvPr id="10" name="Picture 9" descr="Oracle logo in white on red staging background" title="Oracle red badge logo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352" y="6263640"/>
            <a:ext cx="1625138" cy="59436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3612" y="-1"/>
            <a:ext cx="2150533" cy="2150533"/>
          </a:xfrm>
          <a:prstGeom prst="rect">
            <a:avLst/>
          </a:prstGeom>
        </p:spPr>
      </p:pic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Photo Oran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1814" y="739775"/>
            <a:ext cx="8435542" cy="1470025"/>
          </a:xfrm>
        </p:spPr>
        <p:txBody>
          <a:bodyPr/>
          <a:lstStyle>
            <a:lvl1pPr>
              <a:lnSpc>
                <a:spcPct val="8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1763" y="2286000"/>
            <a:ext cx="8436641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400" b="1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531814" y="3429451"/>
            <a:ext cx="8435542" cy="2514149"/>
          </a:xfrm>
        </p:spPr>
        <p:txBody>
          <a:bodyPr>
            <a:noAutofit/>
          </a:bodyPr>
          <a:lstStyle>
            <a:lvl1pPr marL="1588" indent="0">
              <a:spcBef>
                <a:spcPts val="0"/>
              </a:spcBef>
              <a:buFontTx/>
              <a:buNone/>
              <a:defRPr sz="2400" baseline="0">
                <a:solidFill>
                  <a:schemeClr val="bg1"/>
                </a:solidFill>
              </a:defRPr>
            </a:lvl1pPr>
            <a:lvl2pPr marL="1588" indent="0">
              <a:buFontTx/>
              <a:buNone/>
              <a:defRPr sz="2400"/>
            </a:lvl2pPr>
            <a:lvl3pPr marL="1588" indent="0">
              <a:buFontTx/>
              <a:buNone/>
              <a:defRPr sz="2400"/>
            </a:lvl3pPr>
            <a:lvl4pPr marL="1588" indent="0">
              <a:buFontTx/>
              <a:buNone/>
              <a:defRPr sz="2400"/>
            </a:lvl4pPr>
            <a:lvl5pPr marL="1588" indent="0">
              <a:buFontTx/>
              <a:buNone/>
              <a:defRPr sz="2400"/>
            </a:lvl5pPr>
            <a:lvl6pPr marL="1588" indent="0">
              <a:buFontTx/>
              <a:buNone/>
              <a:defRPr sz="2400"/>
            </a:lvl6pPr>
            <a:lvl7pPr marL="1588" indent="0">
              <a:buFontTx/>
              <a:buNone/>
              <a:defRPr sz="2400"/>
            </a:lvl7pPr>
            <a:lvl8pPr marL="1588" indent="0">
              <a:buFontTx/>
              <a:buNone/>
              <a:defRPr sz="2400"/>
            </a:lvl8pPr>
            <a:lvl9pPr marL="1588" indent="0">
              <a:buFontTx/>
              <a:buNone/>
              <a:defRPr sz="2400"/>
            </a:lvl9pPr>
          </a:lstStyle>
          <a:p>
            <a:pPr lvl="0"/>
            <a:r>
              <a:rPr dirty="0"/>
              <a:t>Click to add presenter’s name, title, division/business unit/organization and date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B0592DB-01ED-A44A-830D-2A57CD1AF06B}" type="datetime1">
              <a:rPr lang="en-US" smtClean="0"/>
              <a:pPr/>
              <a:t>1/23/19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Confidential – Oracle Internal/Restricted/Highly Restricted</a:t>
            </a:r>
            <a:endParaRPr lang="en-US" dirty="0"/>
          </a:p>
        </p:txBody>
      </p:sp>
      <p:sp>
        <p:nvSpPr>
          <p:cNvPr id="16" name="TextBox 15"/>
          <p:cNvSpPr txBox="1"/>
          <p:nvPr userDrawn="1"/>
        </p:nvSpPr>
        <p:spPr>
          <a:xfrm>
            <a:off x="5376672" y="6556248"/>
            <a:ext cx="3200400" cy="182880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algn="r"/>
            <a:r>
              <a:rPr sz="850" dirty="0">
                <a:solidFill>
                  <a:schemeClr val="bg1"/>
                </a:solidFill>
              </a:rPr>
              <a:t>Copyright © </a:t>
            </a:r>
            <a:r>
              <a:rPr lang="is-IS" sz="850" dirty="0" smtClean="0">
                <a:solidFill>
                  <a:schemeClr val="bg1"/>
                </a:solidFill>
              </a:rPr>
              <a:t>2018</a:t>
            </a:r>
            <a:r>
              <a:rPr lang="en-US" sz="850" dirty="0" smtClean="0">
                <a:solidFill>
                  <a:schemeClr val="bg1"/>
                </a:solidFill>
              </a:rPr>
              <a:t>,</a:t>
            </a:r>
            <a:r>
              <a:rPr sz="850" dirty="0" smtClean="0">
                <a:solidFill>
                  <a:schemeClr val="bg1"/>
                </a:solidFill>
              </a:rPr>
              <a:t> </a:t>
            </a:r>
            <a:r>
              <a:rPr sz="850" dirty="0">
                <a:solidFill>
                  <a:schemeClr val="bg1"/>
                </a:solidFill>
              </a:rPr>
              <a:t>Oracle and/or its affiliates. All rights reserved.  </a:t>
            </a:r>
            <a:r>
              <a:rPr sz="850" dirty="0" smtClean="0">
                <a:solidFill>
                  <a:schemeClr val="bg1"/>
                </a:solidFill>
              </a:rPr>
              <a:t>|</a:t>
            </a:r>
            <a:endParaRPr sz="850" dirty="0">
              <a:solidFill>
                <a:schemeClr val="bg1"/>
              </a:solidFill>
            </a:endParaRPr>
          </a:p>
        </p:txBody>
      </p:sp>
      <p:pic>
        <p:nvPicPr>
          <p:cNvPr id="10" name="Picture 9" descr="Oracle logo in white on red staging background" title="Oracle red badge logo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352" y="6263640"/>
            <a:ext cx="1625138" cy="59436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3612" y="-1"/>
            <a:ext cx="2150533" cy="2150533"/>
          </a:xfrm>
          <a:prstGeom prst="rect">
            <a:avLst/>
          </a:prstGeom>
        </p:spPr>
      </p:pic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Photo 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1814" y="739775"/>
            <a:ext cx="8435542" cy="1470025"/>
          </a:xfrm>
        </p:spPr>
        <p:txBody>
          <a:bodyPr/>
          <a:lstStyle>
            <a:lvl1pPr>
              <a:lnSpc>
                <a:spcPct val="8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1763" y="2286000"/>
            <a:ext cx="8436641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400" b="1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531814" y="3429451"/>
            <a:ext cx="8435542" cy="2514149"/>
          </a:xfrm>
        </p:spPr>
        <p:txBody>
          <a:bodyPr>
            <a:noAutofit/>
          </a:bodyPr>
          <a:lstStyle>
            <a:lvl1pPr marL="1588" indent="0">
              <a:spcBef>
                <a:spcPts val="0"/>
              </a:spcBef>
              <a:buFontTx/>
              <a:buNone/>
              <a:defRPr sz="2400" baseline="0">
                <a:solidFill>
                  <a:schemeClr val="bg1"/>
                </a:solidFill>
              </a:defRPr>
            </a:lvl1pPr>
            <a:lvl2pPr marL="1588" indent="0">
              <a:buFontTx/>
              <a:buNone/>
              <a:defRPr sz="2400"/>
            </a:lvl2pPr>
            <a:lvl3pPr marL="1588" indent="0">
              <a:buFontTx/>
              <a:buNone/>
              <a:defRPr sz="2400"/>
            </a:lvl3pPr>
            <a:lvl4pPr marL="1588" indent="0">
              <a:buFontTx/>
              <a:buNone/>
              <a:defRPr sz="2400"/>
            </a:lvl4pPr>
            <a:lvl5pPr marL="1588" indent="0">
              <a:buFontTx/>
              <a:buNone/>
              <a:defRPr sz="2400"/>
            </a:lvl5pPr>
            <a:lvl6pPr marL="1588" indent="0">
              <a:buFontTx/>
              <a:buNone/>
              <a:defRPr sz="2400"/>
            </a:lvl6pPr>
            <a:lvl7pPr marL="1588" indent="0">
              <a:buFontTx/>
              <a:buNone/>
              <a:defRPr sz="2400"/>
            </a:lvl7pPr>
            <a:lvl8pPr marL="1588" indent="0">
              <a:buFontTx/>
              <a:buNone/>
              <a:defRPr sz="2400"/>
            </a:lvl8pPr>
            <a:lvl9pPr marL="1588" indent="0">
              <a:buFontTx/>
              <a:buNone/>
              <a:defRPr sz="2400"/>
            </a:lvl9pPr>
          </a:lstStyle>
          <a:p>
            <a:pPr lvl="0"/>
            <a:r>
              <a:rPr dirty="0"/>
              <a:t>Click to add presenter’s name, title, division/business unit/organization and date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B0592DB-01ED-A44A-830D-2A57CD1AF06B}" type="datetime1">
              <a:rPr lang="en-US" smtClean="0"/>
              <a:pPr/>
              <a:t>1/23/19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Confidential – Oracle Internal/Restricted/Highly Restricted</a:t>
            </a:r>
            <a:endParaRPr lang="en-US" dirty="0"/>
          </a:p>
        </p:txBody>
      </p:sp>
      <p:sp>
        <p:nvSpPr>
          <p:cNvPr id="16" name="TextBox 15"/>
          <p:cNvSpPr txBox="1"/>
          <p:nvPr userDrawn="1"/>
        </p:nvSpPr>
        <p:spPr>
          <a:xfrm>
            <a:off x="5376672" y="6556248"/>
            <a:ext cx="3200400" cy="182880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algn="r"/>
            <a:r>
              <a:rPr sz="850" dirty="0">
                <a:solidFill>
                  <a:schemeClr val="bg1"/>
                </a:solidFill>
              </a:rPr>
              <a:t>Copyright © </a:t>
            </a:r>
            <a:r>
              <a:rPr lang="is-IS" sz="850" dirty="0" smtClean="0">
                <a:solidFill>
                  <a:schemeClr val="bg1"/>
                </a:solidFill>
              </a:rPr>
              <a:t>2018</a:t>
            </a:r>
            <a:r>
              <a:rPr lang="en-US" sz="850" dirty="0" smtClean="0">
                <a:solidFill>
                  <a:schemeClr val="bg1"/>
                </a:solidFill>
              </a:rPr>
              <a:t>,</a:t>
            </a:r>
            <a:r>
              <a:rPr sz="850" dirty="0" smtClean="0">
                <a:solidFill>
                  <a:schemeClr val="bg1"/>
                </a:solidFill>
              </a:rPr>
              <a:t> </a:t>
            </a:r>
            <a:r>
              <a:rPr sz="850" dirty="0">
                <a:solidFill>
                  <a:schemeClr val="bg1"/>
                </a:solidFill>
              </a:rPr>
              <a:t>Oracle and/or its affiliates. All rights reserved.  </a:t>
            </a:r>
            <a:r>
              <a:rPr sz="850" dirty="0" smtClean="0">
                <a:solidFill>
                  <a:schemeClr val="bg1"/>
                </a:solidFill>
              </a:rPr>
              <a:t>|</a:t>
            </a:r>
            <a:endParaRPr sz="850" dirty="0">
              <a:solidFill>
                <a:schemeClr val="bg1"/>
              </a:solidFill>
            </a:endParaRPr>
          </a:p>
        </p:txBody>
      </p:sp>
      <p:pic>
        <p:nvPicPr>
          <p:cNvPr id="10" name="Picture 9" descr="Oracle logo in white on red staging background" title="Oracle red badge logo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352" y="6263640"/>
            <a:ext cx="1625138" cy="59436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3612" y="-1"/>
            <a:ext cx="2150533" cy="2150533"/>
          </a:xfrm>
          <a:prstGeom prst="rect">
            <a:avLst/>
          </a:prstGeom>
        </p:spPr>
      </p:pic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Divider Graphic Red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 bwMode="gray">
          <a:xfrm>
            <a:off x="-287" y="0"/>
            <a:ext cx="12189399" cy="6858000"/>
            <a:chOff x="-287" y="0"/>
            <a:chExt cx="12189399" cy="6858000"/>
          </a:xfrm>
          <a:solidFill>
            <a:srgbClr val="D8E1E6"/>
          </a:solidFill>
        </p:grpSpPr>
        <p:sp>
          <p:nvSpPr>
            <p:cNvPr id="9" name="Rectangle 8"/>
            <p:cNvSpPr/>
            <p:nvPr/>
          </p:nvSpPr>
          <p:spPr bwMode="gray">
            <a:xfrm>
              <a:off x="-287" y="0"/>
              <a:ext cx="193962" cy="685214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ectangle 9"/>
            <p:cNvSpPr/>
            <p:nvPr/>
          </p:nvSpPr>
          <p:spPr bwMode="gray">
            <a:xfrm>
              <a:off x="11995151" y="5854"/>
              <a:ext cx="193960" cy="685214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 bwMode="gray">
            <a:xfrm>
              <a:off x="-286" y="6400800"/>
              <a:ext cx="12189396" cy="4572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/>
            <p:cNvSpPr/>
            <p:nvPr/>
          </p:nvSpPr>
          <p:spPr bwMode="gray">
            <a:xfrm>
              <a:off x="-286" y="0"/>
              <a:ext cx="12189398" cy="192024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1812" y="2600324"/>
            <a:ext cx="10513723" cy="1371600"/>
          </a:xfrm>
        </p:spPr>
        <p:txBody>
          <a:bodyPr anchor="b"/>
          <a:lstStyle>
            <a:lvl1pPr algn="l">
              <a:lnSpc>
                <a:spcPct val="80000"/>
              </a:lnSpc>
              <a:defRPr sz="4800" b="0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1812" y="4038598"/>
            <a:ext cx="10513723" cy="91440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5F5F5F"/>
                </a:solidFill>
              </a:defRPr>
            </a:lvl1pPr>
          </a:lstStyle>
          <a:p>
            <a:fld id="{C4D6E7CB-4491-FC42-94DA-37A1DC5263F6}" type="datetime1">
              <a:t>1/23/19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5F5F5F"/>
                </a:solidFill>
              </a:defRPr>
            </a:lvl1pPr>
          </a:lstStyle>
          <a:p>
            <a:r>
              <a:rPr lang="en-US"/>
              <a:t>Confidential – Oracle Internal/Restricted/Highly Restricted</a:t>
            </a: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5F5F5F"/>
                </a:solidFill>
              </a:defRPr>
            </a:lvl1pPr>
          </a:lstStyle>
          <a:p>
            <a:fld id="{C51EAA63-D034-42AE-91FA-B13B9518C7BE}" type="slidenum">
              <a:rPr/>
              <a:pPr/>
              <a:t>‹#›</a:t>
            </a:fld>
            <a:endParaRPr/>
          </a:p>
        </p:txBody>
      </p:sp>
      <p:pic>
        <p:nvPicPr>
          <p:cNvPr id="16" name="Picture 15" descr="Oracle logo in white on red staging background" title="Oracle red badge logo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352" y="6263640"/>
            <a:ext cx="1625138" cy="594360"/>
          </a:xfrm>
          <a:prstGeom prst="rect">
            <a:avLst/>
          </a:prstGeom>
        </p:spPr>
      </p:pic>
      <p:sp>
        <p:nvSpPr>
          <p:cNvPr id="15" name="TextBox 14"/>
          <p:cNvSpPr txBox="1"/>
          <p:nvPr userDrawn="1"/>
        </p:nvSpPr>
        <p:spPr>
          <a:xfrm>
            <a:off x="5376672" y="6556248"/>
            <a:ext cx="3200400" cy="182880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algn="r"/>
            <a:r>
              <a:rPr lang="en-US" sz="850" dirty="0">
                <a:solidFill>
                  <a:srgbClr val="58595B"/>
                </a:solidFill>
              </a:rPr>
              <a:t>Copyright © </a:t>
            </a:r>
            <a:r>
              <a:rPr lang="is-IS" sz="850" dirty="0" smtClean="0">
                <a:solidFill>
                  <a:srgbClr val="58595B"/>
                </a:solidFill>
              </a:rPr>
              <a:t>2018</a:t>
            </a:r>
            <a:r>
              <a:rPr lang="en-US" sz="850" dirty="0" smtClean="0">
                <a:solidFill>
                  <a:srgbClr val="58595B"/>
                </a:solidFill>
              </a:rPr>
              <a:t>, </a:t>
            </a:r>
            <a:r>
              <a:rPr lang="en-US" sz="850" dirty="0">
                <a:solidFill>
                  <a:srgbClr val="58595B"/>
                </a:solidFill>
              </a:rPr>
              <a:t>Oracle and/or its affiliates. All rights reserved.  </a:t>
            </a:r>
            <a:r>
              <a:rPr lang="en-US" sz="850" dirty="0" smtClean="0">
                <a:solidFill>
                  <a:srgbClr val="58595B"/>
                </a:solidFill>
              </a:rPr>
              <a:t>|</a:t>
            </a:r>
            <a:endParaRPr lang="en-US" sz="850" dirty="0">
              <a:solidFill>
                <a:srgbClr val="58595B"/>
              </a:solidFill>
            </a:endParaRPr>
          </a:p>
        </p:txBody>
      </p:sp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Divider Graphic 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 bwMode="gray">
          <a:xfrm>
            <a:off x="-287" y="0"/>
            <a:ext cx="12189399" cy="6858000"/>
            <a:chOff x="-287" y="0"/>
            <a:chExt cx="12189399" cy="6858000"/>
          </a:xfrm>
          <a:solidFill>
            <a:srgbClr val="D8E1E6"/>
          </a:solidFill>
        </p:grpSpPr>
        <p:sp>
          <p:nvSpPr>
            <p:cNvPr id="9" name="Rectangle 8"/>
            <p:cNvSpPr/>
            <p:nvPr/>
          </p:nvSpPr>
          <p:spPr bwMode="gray">
            <a:xfrm>
              <a:off x="-287" y="0"/>
              <a:ext cx="193962" cy="685214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ectangle 9"/>
            <p:cNvSpPr/>
            <p:nvPr/>
          </p:nvSpPr>
          <p:spPr bwMode="gray">
            <a:xfrm>
              <a:off x="11995151" y="5854"/>
              <a:ext cx="193960" cy="685214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 bwMode="gray">
            <a:xfrm>
              <a:off x="-286" y="6400800"/>
              <a:ext cx="12189396" cy="4572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/>
            <p:cNvSpPr/>
            <p:nvPr/>
          </p:nvSpPr>
          <p:spPr bwMode="gray">
            <a:xfrm>
              <a:off x="-286" y="0"/>
              <a:ext cx="12189398" cy="192024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1812" y="2600324"/>
            <a:ext cx="10513723" cy="1371600"/>
          </a:xfrm>
        </p:spPr>
        <p:txBody>
          <a:bodyPr anchor="b"/>
          <a:lstStyle>
            <a:lvl1pPr algn="l">
              <a:lnSpc>
                <a:spcPct val="80000"/>
              </a:lnSpc>
              <a:defRPr sz="4800" b="0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1812" y="4038598"/>
            <a:ext cx="10513723" cy="91440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5F5F5F"/>
                </a:solidFill>
              </a:defRPr>
            </a:lvl1pPr>
          </a:lstStyle>
          <a:p>
            <a:fld id="{C4D6E7CB-4491-FC42-94DA-37A1DC5263F6}" type="datetime1">
              <a:t>1/23/19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5F5F5F"/>
                </a:solidFill>
              </a:defRPr>
            </a:lvl1pPr>
          </a:lstStyle>
          <a:p>
            <a:r>
              <a:rPr lang="en-US"/>
              <a:t>Confidential – Oracle Internal/Restricted/Highly Restricted</a:t>
            </a: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5F5F5F"/>
                </a:solidFill>
              </a:defRPr>
            </a:lvl1pPr>
          </a:lstStyle>
          <a:p>
            <a:fld id="{C51EAA63-D034-42AE-91FA-B13B9518C7BE}" type="slidenum">
              <a:rPr/>
              <a:pPr/>
              <a:t>‹#›</a:t>
            </a:fld>
            <a:endParaRPr/>
          </a:p>
        </p:txBody>
      </p:sp>
      <p:pic>
        <p:nvPicPr>
          <p:cNvPr id="16" name="Picture 15" descr="Oracle logo in white on red staging background" title="Oracle red badge logo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352" y="6263640"/>
            <a:ext cx="1625138" cy="594360"/>
          </a:xfrm>
          <a:prstGeom prst="rect">
            <a:avLst/>
          </a:prstGeom>
        </p:spPr>
      </p:pic>
      <p:sp>
        <p:nvSpPr>
          <p:cNvPr id="15" name="TextBox 14"/>
          <p:cNvSpPr txBox="1"/>
          <p:nvPr userDrawn="1"/>
        </p:nvSpPr>
        <p:spPr>
          <a:xfrm>
            <a:off x="5376672" y="6556248"/>
            <a:ext cx="3200400" cy="182880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algn="r"/>
            <a:r>
              <a:rPr lang="en-US" sz="850" dirty="0">
                <a:solidFill>
                  <a:srgbClr val="58595B"/>
                </a:solidFill>
              </a:rPr>
              <a:t>Copyright © </a:t>
            </a:r>
            <a:r>
              <a:rPr lang="is-IS" sz="850" dirty="0" smtClean="0">
                <a:solidFill>
                  <a:srgbClr val="58595B"/>
                </a:solidFill>
              </a:rPr>
              <a:t>2018</a:t>
            </a:r>
            <a:r>
              <a:rPr lang="en-US" sz="850" dirty="0" smtClean="0">
                <a:solidFill>
                  <a:srgbClr val="58595B"/>
                </a:solidFill>
              </a:rPr>
              <a:t>, </a:t>
            </a:r>
            <a:r>
              <a:rPr lang="en-US" sz="850" dirty="0">
                <a:solidFill>
                  <a:srgbClr val="58595B"/>
                </a:solidFill>
              </a:rPr>
              <a:t>Oracle and/or its affiliates. All rights reserved.  </a:t>
            </a:r>
            <a:r>
              <a:rPr lang="en-US" sz="850" dirty="0" smtClean="0">
                <a:solidFill>
                  <a:srgbClr val="58595B"/>
                </a:solidFill>
              </a:rPr>
              <a:t>|</a:t>
            </a:r>
            <a:endParaRPr lang="en-US" sz="850" dirty="0">
              <a:solidFill>
                <a:srgbClr val="58595B"/>
              </a:solidFill>
            </a:endParaRPr>
          </a:p>
        </p:txBody>
      </p:sp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Divider Photo Red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 bwMode="gray">
          <a:xfrm>
            <a:off x="-287" y="0"/>
            <a:ext cx="12189399" cy="6858000"/>
            <a:chOff x="-287" y="0"/>
            <a:chExt cx="12189399" cy="6858000"/>
          </a:xfrm>
          <a:solidFill>
            <a:srgbClr val="D8E1E6"/>
          </a:solidFill>
        </p:grpSpPr>
        <p:sp>
          <p:nvSpPr>
            <p:cNvPr id="9" name="Rectangle 8"/>
            <p:cNvSpPr/>
            <p:nvPr/>
          </p:nvSpPr>
          <p:spPr bwMode="gray">
            <a:xfrm>
              <a:off x="-287" y="0"/>
              <a:ext cx="193962" cy="685214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ectangle 9"/>
            <p:cNvSpPr/>
            <p:nvPr/>
          </p:nvSpPr>
          <p:spPr bwMode="gray">
            <a:xfrm>
              <a:off x="11995151" y="5854"/>
              <a:ext cx="193960" cy="685214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 bwMode="gray">
            <a:xfrm>
              <a:off x="-286" y="6400800"/>
              <a:ext cx="12189396" cy="4572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/>
            <p:cNvSpPr/>
            <p:nvPr/>
          </p:nvSpPr>
          <p:spPr bwMode="gray">
            <a:xfrm>
              <a:off x="-286" y="0"/>
              <a:ext cx="12189398" cy="192024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1812" y="2600324"/>
            <a:ext cx="10513723" cy="1371600"/>
          </a:xfrm>
        </p:spPr>
        <p:txBody>
          <a:bodyPr anchor="b"/>
          <a:lstStyle>
            <a:lvl1pPr algn="l">
              <a:lnSpc>
                <a:spcPct val="80000"/>
              </a:lnSpc>
              <a:defRPr sz="4800" b="0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1812" y="4038598"/>
            <a:ext cx="10513723" cy="91440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5F5F5F"/>
                </a:solidFill>
              </a:defRPr>
            </a:lvl1pPr>
          </a:lstStyle>
          <a:p>
            <a:fld id="{C4D6E7CB-4491-FC42-94DA-37A1DC5263F6}" type="datetime1">
              <a:t>1/23/19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5F5F5F"/>
                </a:solidFill>
              </a:defRPr>
            </a:lvl1pPr>
          </a:lstStyle>
          <a:p>
            <a:r>
              <a:rPr lang="en-US"/>
              <a:t>Confidential – Oracle Internal/Restricted/Highly Restricted</a:t>
            </a: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5F5F5F"/>
                </a:solidFill>
              </a:defRPr>
            </a:lvl1pPr>
          </a:lstStyle>
          <a:p>
            <a:fld id="{C51EAA63-D034-42AE-91FA-B13B9518C7BE}" type="slidenum">
              <a:rPr/>
              <a:pPr/>
              <a:t>‹#›</a:t>
            </a:fld>
            <a:endParaRPr/>
          </a:p>
        </p:txBody>
      </p:sp>
      <p:pic>
        <p:nvPicPr>
          <p:cNvPr id="16" name="Picture 15" descr="Oracle logo in white on red staging background" title="Oracle red badge logo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352" y="6263640"/>
            <a:ext cx="1625138" cy="594360"/>
          </a:xfrm>
          <a:prstGeom prst="rect">
            <a:avLst/>
          </a:prstGeom>
        </p:spPr>
      </p:pic>
      <p:sp>
        <p:nvSpPr>
          <p:cNvPr id="15" name="TextBox 14"/>
          <p:cNvSpPr txBox="1"/>
          <p:nvPr userDrawn="1"/>
        </p:nvSpPr>
        <p:spPr>
          <a:xfrm>
            <a:off x="5376672" y="6556248"/>
            <a:ext cx="3200400" cy="182880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algn="r"/>
            <a:r>
              <a:rPr lang="en-US" sz="850" dirty="0">
                <a:solidFill>
                  <a:srgbClr val="58595B"/>
                </a:solidFill>
              </a:rPr>
              <a:t>Copyright © </a:t>
            </a:r>
            <a:r>
              <a:rPr lang="is-IS" sz="850" dirty="0" smtClean="0">
                <a:solidFill>
                  <a:srgbClr val="58595B"/>
                </a:solidFill>
              </a:rPr>
              <a:t>2018</a:t>
            </a:r>
            <a:r>
              <a:rPr lang="en-US" sz="850" dirty="0" smtClean="0">
                <a:solidFill>
                  <a:srgbClr val="58595B"/>
                </a:solidFill>
              </a:rPr>
              <a:t>, </a:t>
            </a:r>
            <a:r>
              <a:rPr lang="en-US" sz="850" dirty="0">
                <a:solidFill>
                  <a:srgbClr val="58595B"/>
                </a:solidFill>
              </a:rPr>
              <a:t>Oracle and/or its affiliates. All rights reserved.  </a:t>
            </a:r>
            <a:r>
              <a:rPr lang="en-US" sz="850" dirty="0" smtClean="0">
                <a:solidFill>
                  <a:srgbClr val="58595B"/>
                </a:solidFill>
              </a:rPr>
              <a:t>|</a:t>
            </a:r>
            <a:endParaRPr lang="en-US" sz="850" dirty="0">
              <a:solidFill>
                <a:srgbClr val="58595B"/>
              </a:solidFill>
            </a:endParaRPr>
          </a:p>
        </p:txBody>
      </p:sp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 userDrawn="1"/>
        </p:nvGrpSpPr>
        <p:grpSpPr>
          <a:xfrm>
            <a:off x="0" y="0"/>
            <a:ext cx="12189398" cy="6858000"/>
            <a:chOff x="0" y="0"/>
            <a:chExt cx="12189398" cy="6858000"/>
          </a:xfrm>
          <a:solidFill>
            <a:srgbClr val="D8E1E6"/>
          </a:solidFill>
        </p:grpSpPr>
        <p:sp>
          <p:nvSpPr>
            <p:cNvPr id="17" name="Rectangle 16"/>
            <p:cNvSpPr/>
            <p:nvPr/>
          </p:nvSpPr>
          <p:spPr bwMode="gray">
            <a:xfrm>
              <a:off x="0" y="0"/>
              <a:ext cx="193962" cy="68580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dirty="0"/>
            </a:p>
          </p:txBody>
        </p:sp>
        <p:sp>
          <p:nvSpPr>
            <p:cNvPr id="18" name="Rectangle 17"/>
            <p:cNvSpPr/>
            <p:nvPr/>
          </p:nvSpPr>
          <p:spPr bwMode="gray">
            <a:xfrm>
              <a:off x="11995151" y="0"/>
              <a:ext cx="193960" cy="68580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dirty="0"/>
            </a:p>
          </p:txBody>
        </p:sp>
        <p:sp>
          <p:nvSpPr>
            <p:cNvPr id="19" name="Rectangle 18"/>
            <p:cNvSpPr/>
            <p:nvPr/>
          </p:nvSpPr>
          <p:spPr bwMode="gray">
            <a:xfrm>
              <a:off x="0" y="6400800"/>
              <a:ext cx="12189396" cy="4572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dirty="0"/>
            </a:p>
          </p:txBody>
        </p:sp>
        <p:sp>
          <p:nvSpPr>
            <p:cNvPr id="20" name="Rectangle 19"/>
            <p:cNvSpPr/>
            <p:nvPr/>
          </p:nvSpPr>
          <p:spPr bwMode="gray">
            <a:xfrm>
              <a:off x="0" y="0"/>
              <a:ext cx="12189398" cy="192024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dirty="0"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31812" y="406400"/>
            <a:ext cx="11125200" cy="889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1151" y="1524001"/>
            <a:ext cx="11126522" cy="44196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182130" y="6556248"/>
            <a:ext cx="1226398" cy="182880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>
            <a:lvl1pPr algn="r">
              <a:defRPr sz="850">
                <a:solidFill>
                  <a:schemeClr val="tx1"/>
                </a:solidFill>
              </a:defRPr>
            </a:lvl1pPr>
          </a:lstStyle>
          <a:p>
            <a:fld id="{A754542D-5DF7-E846-9FF1-CCD17739389B}" type="datetime1">
              <a:t>1/23/19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621422" y="6556248"/>
            <a:ext cx="2702495" cy="182880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>
            <a:lvl1pPr algn="l">
              <a:defRPr sz="85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Confidential – Oracle Internal/Restricted/Highly Restricted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24205" y="6556248"/>
            <a:ext cx="333467" cy="182880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>
            <a:lvl1pPr algn="r">
              <a:defRPr sz="850">
                <a:solidFill>
                  <a:schemeClr val="tx1"/>
                </a:solidFill>
              </a:defRPr>
            </a:lvl1pPr>
          </a:lstStyle>
          <a:p>
            <a:fld id="{C51EAA63-D034-42AE-91FA-B13B9518C7B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TextBox 14"/>
          <p:cNvSpPr txBox="1"/>
          <p:nvPr userDrawn="1"/>
        </p:nvSpPr>
        <p:spPr>
          <a:xfrm>
            <a:off x="5376672" y="6556248"/>
            <a:ext cx="3200400" cy="182880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algn="r"/>
            <a:r>
              <a:rPr lang="en-US" sz="850" dirty="0">
                <a:solidFill>
                  <a:schemeClr val="tx1"/>
                </a:solidFill>
              </a:rPr>
              <a:t>Copyright © </a:t>
            </a:r>
            <a:r>
              <a:rPr lang="is-IS" sz="850" dirty="0" smtClean="0">
                <a:solidFill>
                  <a:schemeClr val="tx1"/>
                </a:solidFill>
              </a:rPr>
              <a:t>2018</a:t>
            </a:r>
            <a:r>
              <a:rPr lang="en-US" sz="850" dirty="0" smtClean="0">
                <a:solidFill>
                  <a:schemeClr val="tx1"/>
                </a:solidFill>
              </a:rPr>
              <a:t>, </a:t>
            </a:r>
            <a:r>
              <a:rPr lang="en-US" sz="850" dirty="0">
                <a:solidFill>
                  <a:schemeClr val="tx1"/>
                </a:solidFill>
              </a:rPr>
              <a:t>Oracle and/or its affiliates. All rights reserved.  </a:t>
            </a:r>
            <a:r>
              <a:rPr lang="en-US" sz="850" dirty="0" smtClean="0">
                <a:solidFill>
                  <a:schemeClr val="tx1"/>
                </a:solidFill>
              </a:rPr>
              <a:t>|</a:t>
            </a:r>
            <a:endParaRPr lang="en-US" sz="850" dirty="0">
              <a:solidFill>
                <a:schemeClr val="tx1"/>
              </a:solidFill>
            </a:endParaRPr>
          </a:p>
        </p:txBody>
      </p:sp>
      <p:pic>
        <p:nvPicPr>
          <p:cNvPr id="21" name="Picture 20" descr="Oracle logo in white on red staging background" title="Oracle red badge logo"/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352" y="6263640"/>
            <a:ext cx="1625138" cy="594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0620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803" r:id="rId2"/>
    <p:sldLayoutId id="2147483794" r:id="rId3"/>
    <p:sldLayoutId id="2147483795" r:id="rId4"/>
    <p:sldLayoutId id="2147483796" r:id="rId5"/>
    <p:sldLayoutId id="2147483797" r:id="rId6"/>
    <p:sldLayoutId id="2147483798" r:id="rId7"/>
    <p:sldLayoutId id="2147483804" r:id="rId8"/>
    <p:sldLayoutId id="2147483799" r:id="rId9"/>
    <p:sldLayoutId id="2147483800" r:id="rId10"/>
    <p:sldLayoutId id="2147483775" r:id="rId11"/>
    <p:sldLayoutId id="2147483663" r:id="rId12"/>
    <p:sldLayoutId id="2147483654" r:id="rId13"/>
    <p:sldLayoutId id="2147483782" r:id="rId1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200"/>
        </a:spcBef>
        <a:buClr>
          <a:schemeClr val="tx1">
            <a:lumMod val="60000"/>
            <a:lumOff val="40000"/>
          </a:schemeClr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tx1">
            <a:lumMod val="60000"/>
            <a:lumOff val="40000"/>
          </a:schemeClr>
        </a:buClr>
        <a:buFont typeface="Arial" panose="020B0604020202020204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60000"/>
            <a:lumOff val="40000"/>
          </a:schemeClr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96012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60000"/>
            <a:lumOff val="40000"/>
          </a:schemeClr>
        </a:buClr>
        <a:buFont typeface="Arial" panose="020B0604020202020204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60000"/>
            <a:lumOff val="40000"/>
          </a:schemeClr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41732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60000"/>
            <a:lumOff val="40000"/>
          </a:schemeClr>
        </a:buClr>
        <a:buFont typeface="Arial" panose="020B060402020202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64592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60000"/>
            <a:lumOff val="40000"/>
          </a:schemeClr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87452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60000"/>
            <a:lumOff val="40000"/>
          </a:schemeClr>
        </a:buClr>
        <a:buFont typeface="Arial" panose="020B060402020202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10312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60000"/>
            <a:lumOff val="40000"/>
          </a:schemeClr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3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15.png"/><Relationship Id="rId5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1813" y="2150533"/>
            <a:ext cx="10658702" cy="1821391"/>
          </a:xfrm>
        </p:spPr>
        <p:txBody>
          <a:bodyPr/>
          <a:lstStyle/>
          <a:p>
            <a:r>
              <a:rPr lang="en-US" dirty="0" smtClean="0"/>
              <a:t>Oracle Management Cloud &amp; </a:t>
            </a:r>
            <a:r>
              <a:rPr lang="en-US" dirty="0" err="1" smtClean="0"/>
              <a:t>Dyn</a:t>
            </a:r>
            <a:r>
              <a:rPr lang="en-US" dirty="0" smtClean="0"/>
              <a:t>: Increased Perimeter Protection &amp; Internal Visibility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Presenter: Dan Brett, Security Team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Confidential – Oracle Internal/Restricted/Highly Restricted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EAA63-D034-42AE-91FA-B13B9518C7BE}" type="slidenum">
              <a:rPr lang="uk-UA" smtClean="0"/>
              <a:pPr/>
              <a:t>1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99217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Confidential – Oracle Internal/Restricted/Highly Restricted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EAA63-D034-42AE-91FA-B13B9518C7BE}" type="slidenum">
              <a:rPr lang="uk-UA" smtClean="0"/>
              <a:pPr/>
              <a:t>2</a:t>
            </a:fld>
            <a:endParaRPr lang="uk-UA"/>
          </a:p>
        </p:txBody>
      </p:sp>
      <p:grpSp>
        <p:nvGrpSpPr>
          <p:cNvPr id="6" name="Group 44"/>
          <p:cNvGrpSpPr/>
          <p:nvPr/>
        </p:nvGrpSpPr>
        <p:grpSpPr>
          <a:xfrm>
            <a:off x="817916" y="1041829"/>
            <a:ext cx="1680210" cy="2152710"/>
            <a:chOff x="684212" y="1828800"/>
            <a:chExt cx="1680210" cy="2152710"/>
          </a:xfrm>
        </p:grpSpPr>
        <p:pic>
          <p:nvPicPr>
            <p:cNvPr id="7" name="Picture 6" descr="DataScience_Tom_President_Colored.png"/>
            <p:cNvPicPr>
              <a:picLocks noChangeAspect="1"/>
            </p:cNvPicPr>
            <p:nvPr/>
          </p:nvPicPr>
          <p:blipFill>
            <a:blip r:embed="rId2" cstate="print"/>
            <a:srcRect l="5602" t="5546" r="68193" b="50086"/>
            <a:stretch>
              <a:fillRect/>
            </a:stretch>
          </p:blipFill>
          <p:spPr>
            <a:xfrm>
              <a:off x="684212" y="1828800"/>
              <a:ext cx="1680210" cy="1600200"/>
            </a:xfrm>
            <a:prstGeom prst="roundRect">
              <a:avLst/>
            </a:prstGeom>
            <a:ln>
              <a:solidFill>
                <a:schemeClr val="tx1">
                  <a:lumMod val="50000"/>
                </a:schemeClr>
              </a:solidFill>
            </a:ln>
          </p:spPr>
        </p:pic>
        <p:sp>
          <p:nvSpPr>
            <p:cNvPr id="8" name="TextBox 7"/>
            <p:cNvSpPr txBox="1"/>
            <p:nvPr/>
          </p:nvSpPr>
          <p:spPr>
            <a:xfrm>
              <a:off x="887125" y="3581400"/>
              <a:ext cx="1274388" cy="40011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400" b="1" kern="0" dirty="0" smtClean="0">
                  <a:solidFill>
                    <a:srgbClr val="FFFFFF"/>
                  </a:solidFill>
                  <a:ea typeface="Calibri"/>
                  <a:cs typeface="MV Boli" pitchFamily="2" charset="0"/>
                  <a:sym typeface="Calibri"/>
                </a:rPr>
                <a:t>Mary Baker</a:t>
              </a:r>
              <a:endParaRPr lang="en-US" sz="1400" b="1" kern="0" dirty="0">
                <a:solidFill>
                  <a:srgbClr val="FFFFFF"/>
                </a:solidFill>
                <a:ea typeface="Calibri"/>
                <a:cs typeface="MV Boli" pitchFamily="2" charset="0"/>
                <a:sym typeface="Calibri"/>
              </a:endParaRPr>
            </a:p>
            <a:p>
              <a:pPr algn="ctr"/>
              <a:r>
                <a:rPr lang="en-US" sz="1200" i="1" kern="0" dirty="0" smtClean="0">
                  <a:solidFill>
                    <a:srgbClr val="FFFFFF"/>
                  </a:solidFill>
                  <a:ea typeface="Calibri"/>
                  <a:cs typeface="MV Boli" pitchFamily="2" charset="0"/>
                  <a:sym typeface="Calibri"/>
                </a:rPr>
                <a:t>Marketing Executive</a:t>
              </a:r>
              <a:endParaRPr lang="en-US" sz="1200" i="1" kern="0" dirty="0">
                <a:solidFill>
                  <a:srgbClr val="FFFFFF"/>
                </a:solidFill>
                <a:cs typeface="MV Boli" pitchFamily="2" charset="0"/>
                <a:sym typeface="Calibri"/>
              </a:endParaRPr>
            </a:p>
          </p:txBody>
        </p:sp>
      </p:grpSp>
      <p:cxnSp>
        <p:nvCxnSpPr>
          <p:cNvPr id="9" name="Straight Connector 8"/>
          <p:cNvCxnSpPr/>
          <p:nvPr/>
        </p:nvCxnSpPr>
        <p:spPr>
          <a:xfrm flipH="1">
            <a:off x="2699332" y="1869884"/>
            <a:ext cx="1371600" cy="0"/>
          </a:xfrm>
          <a:prstGeom prst="line">
            <a:avLst/>
          </a:prstGeom>
          <a:ln w="15875">
            <a:solidFill>
              <a:schemeClr val="tx1"/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/>
        </p:nvGrpSpPr>
        <p:grpSpPr>
          <a:xfrm>
            <a:off x="3869726" y="1301263"/>
            <a:ext cx="2155936" cy="1481819"/>
            <a:chOff x="3743935" y="2241893"/>
            <a:chExt cx="1545221" cy="1051975"/>
          </a:xfrm>
        </p:grpSpPr>
        <p:sp>
          <p:nvSpPr>
            <p:cNvPr id="11" name="Rectangle 10"/>
            <p:cNvSpPr/>
            <p:nvPr/>
          </p:nvSpPr>
          <p:spPr>
            <a:xfrm>
              <a:off x="3743935" y="2966122"/>
              <a:ext cx="1545221" cy="32774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 b="1" kern="0" dirty="0" err="1" smtClean="0">
                  <a:ea typeface="Calibri"/>
                  <a:cs typeface="MV Boli" pitchFamily="2" charset="0"/>
                  <a:sym typeface="Calibri"/>
                </a:rPr>
                <a:t>Dyn</a:t>
              </a:r>
              <a:r>
                <a:rPr lang="en-US" sz="1200" b="1" kern="0" dirty="0" smtClean="0">
                  <a:ea typeface="Calibri"/>
                  <a:cs typeface="MV Boli" pitchFamily="2" charset="0"/>
                  <a:sym typeface="Calibri"/>
                </a:rPr>
                <a:t> Web Application Firewall (Logs)</a:t>
              </a:r>
              <a:endParaRPr lang="en-US" sz="1200" b="1" kern="0" dirty="0">
                <a:ea typeface="Calibri"/>
                <a:cs typeface="MV Boli" pitchFamily="2" charset="0"/>
                <a:sym typeface="Calibri"/>
              </a:endParaRPr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62020" y="2241893"/>
              <a:ext cx="685800" cy="685800"/>
            </a:xfrm>
            <a:prstGeom prst="rect">
              <a:avLst/>
            </a:prstGeom>
          </p:spPr>
        </p:pic>
      </p:grpSp>
      <p:cxnSp>
        <p:nvCxnSpPr>
          <p:cNvPr id="13" name="Straight Connector 12"/>
          <p:cNvCxnSpPr/>
          <p:nvPr/>
        </p:nvCxnSpPr>
        <p:spPr>
          <a:xfrm flipH="1">
            <a:off x="5780587" y="1882881"/>
            <a:ext cx="1371600" cy="0"/>
          </a:xfrm>
          <a:prstGeom prst="line">
            <a:avLst/>
          </a:prstGeom>
          <a:ln w="15875">
            <a:solidFill>
              <a:schemeClr val="tx1"/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01"/>
          <p:cNvGrpSpPr/>
          <p:nvPr/>
        </p:nvGrpSpPr>
        <p:grpSpPr>
          <a:xfrm>
            <a:off x="7311167" y="1399384"/>
            <a:ext cx="1837794" cy="1242645"/>
            <a:chOff x="8422191" y="2290465"/>
            <a:chExt cx="1221230" cy="894268"/>
          </a:xfrm>
        </p:grpSpPr>
        <p:sp>
          <p:nvSpPr>
            <p:cNvPr id="15" name="Rectangle 14"/>
            <p:cNvSpPr/>
            <p:nvPr/>
          </p:nvSpPr>
          <p:spPr>
            <a:xfrm>
              <a:off x="8422191" y="2996964"/>
              <a:ext cx="1221230" cy="18776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 b="1" kern="0" dirty="0" smtClean="0">
                  <a:ea typeface="Calibri"/>
                  <a:cs typeface="MV Boli" pitchFamily="2" charset="0"/>
                  <a:sym typeface="Calibri"/>
                </a:rPr>
                <a:t>Oracle Management Cloud</a:t>
              </a:r>
              <a:endParaRPr lang="en-US" sz="1200" b="1" kern="0" dirty="0">
                <a:ea typeface="Calibri"/>
                <a:cs typeface="MV Boli" pitchFamily="2" charset="0"/>
                <a:sym typeface="Calibri"/>
              </a:endParaRPr>
            </a:p>
          </p:txBody>
        </p:sp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68763" y="2290465"/>
              <a:ext cx="685800" cy="685800"/>
            </a:xfrm>
            <a:prstGeom prst="rect">
              <a:avLst/>
            </a:prstGeom>
          </p:spPr>
        </p:pic>
      </p:grpSp>
      <p:cxnSp>
        <p:nvCxnSpPr>
          <p:cNvPr id="17" name="Straight Connector 16"/>
          <p:cNvCxnSpPr/>
          <p:nvPr/>
        </p:nvCxnSpPr>
        <p:spPr>
          <a:xfrm flipH="1" flipV="1">
            <a:off x="8463161" y="2830373"/>
            <a:ext cx="786347" cy="1061689"/>
          </a:xfrm>
          <a:prstGeom prst="line">
            <a:avLst/>
          </a:prstGeom>
          <a:ln w="15875">
            <a:solidFill>
              <a:schemeClr val="tx1"/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7152187" y="2830373"/>
            <a:ext cx="797601" cy="1061689"/>
          </a:xfrm>
          <a:prstGeom prst="line">
            <a:avLst/>
          </a:prstGeom>
          <a:ln w="15875">
            <a:solidFill>
              <a:schemeClr val="tx1"/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116"/>
          <p:cNvGrpSpPr/>
          <p:nvPr/>
        </p:nvGrpSpPr>
        <p:grpSpPr>
          <a:xfrm>
            <a:off x="6103691" y="3974897"/>
            <a:ext cx="1620031" cy="1303529"/>
            <a:chOff x="10655546" y="4991164"/>
            <a:chExt cx="1221230" cy="990909"/>
          </a:xfrm>
        </p:grpSpPr>
        <p:sp>
          <p:nvSpPr>
            <p:cNvPr id="23" name="Rectangle 22"/>
            <p:cNvSpPr/>
            <p:nvPr/>
          </p:nvSpPr>
          <p:spPr>
            <a:xfrm>
              <a:off x="10655546" y="5705074"/>
              <a:ext cx="1221230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 b="1" kern="0" dirty="0" smtClean="0">
                  <a:ea typeface="Calibri"/>
                  <a:cs typeface="MV Boli" pitchFamily="2" charset="0"/>
                  <a:sym typeface="Calibri"/>
                </a:rPr>
                <a:t>Log Analytics</a:t>
              </a:r>
              <a:endParaRPr lang="en-US" sz="1200" b="1" kern="0" dirty="0">
                <a:ea typeface="Calibri"/>
                <a:cs typeface="MV Boli" pitchFamily="2" charset="0"/>
                <a:sym typeface="Calibri"/>
              </a:endParaRPr>
            </a:p>
          </p:txBody>
        </p:sp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68350" y="4991164"/>
              <a:ext cx="685800" cy="685800"/>
            </a:xfrm>
            <a:prstGeom prst="rect">
              <a:avLst/>
            </a:prstGeom>
          </p:spPr>
        </p:pic>
      </p:grpSp>
      <p:grpSp>
        <p:nvGrpSpPr>
          <p:cNvPr id="25" name="Group 24"/>
          <p:cNvGrpSpPr/>
          <p:nvPr/>
        </p:nvGrpSpPr>
        <p:grpSpPr>
          <a:xfrm>
            <a:off x="8396770" y="3892061"/>
            <a:ext cx="1705476" cy="1435001"/>
            <a:chOff x="3902207" y="2241893"/>
            <a:chExt cx="1228676" cy="999595"/>
          </a:xfrm>
        </p:grpSpPr>
        <p:sp>
          <p:nvSpPr>
            <p:cNvPr id="26" name="Rectangle 25"/>
            <p:cNvSpPr/>
            <p:nvPr/>
          </p:nvSpPr>
          <p:spPr>
            <a:xfrm>
              <a:off x="3902207" y="2919901"/>
              <a:ext cx="1228676" cy="3215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 b="1" kern="0" dirty="0" smtClean="0">
                  <a:ea typeface="Calibri"/>
                  <a:cs typeface="MV Boli" pitchFamily="2" charset="0"/>
                  <a:sym typeface="Calibri"/>
                </a:rPr>
                <a:t>Security Monitoring </a:t>
              </a:r>
              <a:r>
                <a:rPr lang="en-US" sz="1200" b="1" kern="0" smtClean="0">
                  <a:ea typeface="Calibri"/>
                  <a:cs typeface="MV Boli" pitchFamily="2" charset="0"/>
                  <a:sym typeface="Calibri"/>
                </a:rPr>
                <a:t>&amp; Analytics</a:t>
              </a:r>
              <a:endParaRPr lang="en-US" sz="1200" b="1" kern="0" dirty="0">
                <a:ea typeface="Calibri"/>
                <a:cs typeface="MV Boli" pitchFamily="2" charset="0"/>
                <a:sym typeface="Calibri"/>
              </a:endParaRPr>
            </a:p>
          </p:txBody>
        </p:sp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62020" y="2241893"/>
              <a:ext cx="685800" cy="685800"/>
            </a:xfrm>
            <a:prstGeom prst="rect">
              <a:avLst/>
            </a:prstGeom>
          </p:spPr>
        </p:pic>
      </p:grpSp>
      <p:grpSp>
        <p:nvGrpSpPr>
          <p:cNvPr id="31" name="Group 102"/>
          <p:cNvGrpSpPr/>
          <p:nvPr/>
        </p:nvGrpSpPr>
        <p:grpSpPr>
          <a:xfrm>
            <a:off x="3721897" y="3974897"/>
            <a:ext cx="1665098" cy="1303529"/>
            <a:chOff x="8433914" y="5036689"/>
            <a:chExt cx="1221230" cy="951382"/>
          </a:xfrm>
        </p:grpSpPr>
        <p:sp>
          <p:nvSpPr>
            <p:cNvPr id="32" name="Rectangle 31"/>
            <p:cNvSpPr/>
            <p:nvPr/>
          </p:nvSpPr>
          <p:spPr>
            <a:xfrm>
              <a:off x="8433914" y="5756351"/>
              <a:ext cx="1221230" cy="2317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 b="1" kern="0" dirty="0" smtClean="0">
                  <a:ea typeface="Calibri"/>
                  <a:cs typeface="MV Boli" pitchFamily="2" charset="0"/>
                  <a:sym typeface="Calibri"/>
                </a:rPr>
                <a:t>Remediation</a:t>
              </a:r>
              <a:endParaRPr lang="en-US" sz="1200" b="1" kern="0" dirty="0">
                <a:ea typeface="Calibri"/>
                <a:cs typeface="MV Boli" pitchFamily="2" charset="0"/>
                <a:sym typeface="Calibri"/>
              </a:endParaRPr>
            </a:p>
          </p:txBody>
        </p:sp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9906" y="5036689"/>
              <a:ext cx="685800" cy="685800"/>
            </a:xfrm>
            <a:prstGeom prst="rect">
              <a:avLst/>
            </a:prstGeom>
          </p:spPr>
        </p:pic>
      </p:grpSp>
      <p:cxnSp>
        <p:nvCxnSpPr>
          <p:cNvPr id="34" name="Straight Connector 33"/>
          <p:cNvCxnSpPr/>
          <p:nvPr/>
        </p:nvCxnSpPr>
        <p:spPr>
          <a:xfrm flipH="1">
            <a:off x="6902908" y="5831641"/>
            <a:ext cx="2161057" cy="24168"/>
          </a:xfrm>
          <a:prstGeom prst="line">
            <a:avLst/>
          </a:prstGeom>
          <a:ln w="15875">
            <a:solidFill>
              <a:schemeClr val="tx1"/>
            </a:solidFill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H="1">
            <a:off x="6902907" y="5388822"/>
            <a:ext cx="1" cy="466987"/>
          </a:xfrm>
          <a:prstGeom prst="line">
            <a:avLst/>
          </a:prstGeom>
          <a:ln w="15875">
            <a:solidFill>
              <a:schemeClr val="tx1"/>
            </a:solidFill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9063965" y="5400813"/>
            <a:ext cx="1" cy="432181"/>
          </a:xfrm>
          <a:prstGeom prst="line">
            <a:avLst/>
          </a:prstGeom>
          <a:ln w="15875">
            <a:solidFill>
              <a:schemeClr val="tx1"/>
            </a:solidFill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4503354" y="5290336"/>
            <a:ext cx="17554" cy="912080"/>
          </a:xfrm>
          <a:prstGeom prst="line">
            <a:avLst/>
          </a:prstGeom>
          <a:ln w="15875">
            <a:solidFill>
              <a:schemeClr val="tx1"/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flipH="1">
            <a:off x="4520908" y="6166164"/>
            <a:ext cx="3480084" cy="36252"/>
          </a:xfrm>
          <a:prstGeom prst="line">
            <a:avLst/>
          </a:prstGeom>
          <a:ln w="15875">
            <a:solidFill>
              <a:schemeClr val="tx1"/>
            </a:solidFill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8000992" y="5843725"/>
            <a:ext cx="1" cy="322439"/>
          </a:xfrm>
          <a:prstGeom prst="line">
            <a:avLst/>
          </a:prstGeom>
          <a:ln w="15875">
            <a:solidFill>
              <a:schemeClr val="tx1"/>
            </a:solidFill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861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Confidential – Oracle Internal/Restricted/Highly Restricted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EAA63-D034-42AE-91FA-B13B9518C7BE}" type="slidenum">
              <a:rPr lang="uk-UA" smtClean="0"/>
              <a:pPr/>
              <a:t>3</a:t>
            </a:fld>
            <a:endParaRPr lang="uk-UA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971" y="2246086"/>
            <a:ext cx="10058400" cy="308275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328057" y="1018676"/>
            <a:ext cx="9376228" cy="117565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6000" dirty="0" smtClean="0"/>
              <a:t>Sample </a:t>
            </a:r>
            <a:r>
              <a:rPr lang="en-US" sz="6000" dirty="0" err="1" smtClean="0"/>
              <a:t>Dyn</a:t>
            </a:r>
            <a:r>
              <a:rPr lang="en-US" sz="6000" dirty="0" smtClean="0"/>
              <a:t> WAF Logs</a:t>
            </a:r>
          </a:p>
        </p:txBody>
      </p:sp>
    </p:spTree>
    <p:extLst>
      <p:ext uri="{BB962C8B-B14F-4D97-AF65-F5344CB8AC3E}">
        <p14:creationId xmlns:p14="http://schemas.microsoft.com/office/powerpoint/2010/main" val="759891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Confidential – Oracle Internal/Restricted/Highly Restricted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EAA63-D034-42AE-91FA-B13B9518C7BE}" type="slidenum">
              <a:rPr lang="uk-UA" smtClean="0"/>
              <a:pPr/>
              <a:t>4</a:t>
            </a:fld>
            <a:endParaRPr lang="uk-UA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578" y="902676"/>
            <a:ext cx="10599339" cy="4895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89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1869" y="736601"/>
            <a:ext cx="11529932" cy="638904"/>
          </a:xfrm>
        </p:spPr>
        <p:txBody>
          <a:bodyPr/>
          <a:lstStyle/>
          <a:p>
            <a:r>
              <a:rPr lang="en-US" sz="4000" dirty="0" smtClean="0"/>
              <a:t>OMC + </a:t>
            </a:r>
            <a:r>
              <a:rPr lang="en-US" sz="4000" dirty="0" err="1" smtClean="0"/>
              <a:t>Dyn</a:t>
            </a:r>
            <a:r>
              <a:rPr lang="en-US" sz="4000" dirty="0" smtClean="0"/>
              <a:t>: Perimeter Protection and Internal Visibility</a:t>
            </a:r>
            <a:endParaRPr lang="en-US" sz="4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Confidential – Oracle Internal/Restricted/Highly Restricted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EAA63-D034-42AE-91FA-B13B9518C7BE}" type="slidenum">
              <a:rPr lang="uk-UA" smtClean="0"/>
              <a:pPr/>
              <a:t>5</a:t>
            </a:fld>
            <a:endParaRPr lang="uk-UA"/>
          </a:p>
        </p:txBody>
      </p:sp>
      <p:sp>
        <p:nvSpPr>
          <p:cNvPr id="3" name="TextBox 2"/>
          <p:cNvSpPr txBox="1"/>
          <p:nvPr/>
        </p:nvSpPr>
        <p:spPr>
          <a:xfrm>
            <a:off x="2539651" y="2136840"/>
            <a:ext cx="2205410" cy="34181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dirty="0" smtClean="0"/>
              <a:t>Perimeter Protection</a:t>
            </a:r>
          </a:p>
        </p:txBody>
      </p:sp>
      <p:grpSp>
        <p:nvGrpSpPr>
          <p:cNvPr id="6" name="Group 44"/>
          <p:cNvGrpSpPr/>
          <p:nvPr/>
        </p:nvGrpSpPr>
        <p:grpSpPr>
          <a:xfrm>
            <a:off x="540668" y="2711123"/>
            <a:ext cx="1322966" cy="1711324"/>
            <a:chOff x="684212" y="1828800"/>
            <a:chExt cx="1680210" cy="2152710"/>
          </a:xfrm>
        </p:grpSpPr>
        <p:pic>
          <p:nvPicPr>
            <p:cNvPr id="7" name="Picture 6" descr="DataScience_Tom_President_Colored.png"/>
            <p:cNvPicPr>
              <a:picLocks noChangeAspect="1"/>
            </p:cNvPicPr>
            <p:nvPr/>
          </p:nvPicPr>
          <p:blipFill>
            <a:blip r:embed="rId2" cstate="print"/>
            <a:srcRect l="5602" t="5546" r="68193" b="50086"/>
            <a:stretch>
              <a:fillRect/>
            </a:stretch>
          </p:blipFill>
          <p:spPr>
            <a:xfrm>
              <a:off x="684212" y="1828800"/>
              <a:ext cx="1680210" cy="1600200"/>
            </a:xfrm>
            <a:prstGeom prst="roundRect">
              <a:avLst/>
            </a:prstGeom>
            <a:ln>
              <a:solidFill>
                <a:schemeClr val="tx1">
                  <a:lumMod val="50000"/>
                </a:schemeClr>
              </a:solidFill>
            </a:ln>
          </p:spPr>
        </p:pic>
        <p:sp>
          <p:nvSpPr>
            <p:cNvPr id="8" name="TextBox 7"/>
            <p:cNvSpPr txBox="1"/>
            <p:nvPr/>
          </p:nvSpPr>
          <p:spPr>
            <a:xfrm>
              <a:off x="887125" y="3581400"/>
              <a:ext cx="1274388" cy="40011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400" b="1" kern="0" dirty="0" smtClean="0">
                  <a:solidFill>
                    <a:srgbClr val="FFFFFF"/>
                  </a:solidFill>
                  <a:ea typeface="Calibri"/>
                  <a:cs typeface="MV Boli" pitchFamily="2" charset="0"/>
                  <a:sym typeface="Calibri"/>
                </a:rPr>
                <a:t>Mary Baker</a:t>
              </a:r>
              <a:endParaRPr lang="en-US" sz="1400" b="1" kern="0" dirty="0">
                <a:solidFill>
                  <a:srgbClr val="FFFFFF"/>
                </a:solidFill>
                <a:ea typeface="Calibri"/>
                <a:cs typeface="MV Boli" pitchFamily="2" charset="0"/>
                <a:sym typeface="Calibri"/>
              </a:endParaRPr>
            </a:p>
            <a:p>
              <a:pPr algn="ctr"/>
              <a:r>
                <a:rPr lang="en-US" sz="1200" i="1" kern="0" dirty="0" smtClean="0">
                  <a:solidFill>
                    <a:srgbClr val="FFFFFF"/>
                  </a:solidFill>
                  <a:ea typeface="Calibri"/>
                  <a:cs typeface="MV Boli" pitchFamily="2" charset="0"/>
                  <a:sym typeface="Calibri"/>
                </a:rPr>
                <a:t>Marketing Executive</a:t>
              </a:r>
              <a:endParaRPr lang="en-US" sz="1200" i="1" kern="0" dirty="0">
                <a:solidFill>
                  <a:srgbClr val="FFFFFF"/>
                </a:solidFill>
                <a:cs typeface="MV Boli" pitchFamily="2" charset="0"/>
                <a:sym typeface="Calibri"/>
              </a:endParaRPr>
            </a:p>
          </p:txBody>
        </p:sp>
      </p:grpSp>
      <p:grpSp>
        <p:nvGrpSpPr>
          <p:cNvPr id="10" name="Group 56"/>
          <p:cNvGrpSpPr/>
          <p:nvPr/>
        </p:nvGrpSpPr>
        <p:grpSpPr>
          <a:xfrm>
            <a:off x="4778786" y="3046384"/>
            <a:ext cx="1326246" cy="1129024"/>
            <a:chOff x="5697007" y="1219200"/>
            <a:chExt cx="800100" cy="689747"/>
          </a:xfrm>
        </p:grpSpPr>
        <p:pic>
          <p:nvPicPr>
            <p:cNvPr id="11" name="Picture 10" descr="ic-FlatscreenMonitor-wht.png"/>
            <p:cNvPicPr>
              <a:picLocks noChangeAspect="1"/>
            </p:cNvPicPr>
            <p:nvPr/>
          </p:nvPicPr>
          <p:blipFill>
            <a:blip r:embed="rId3" cstate="print"/>
            <a:srcRect l="12500" t="25000" r="12500" b="25000"/>
            <a:stretch>
              <a:fillRect/>
            </a:stretch>
          </p:blipFill>
          <p:spPr>
            <a:xfrm>
              <a:off x="5697007" y="1219200"/>
              <a:ext cx="800100" cy="533400"/>
            </a:xfrm>
            <a:prstGeom prst="rect">
              <a:avLst/>
            </a:prstGeom>
          </p:spPr>
        </p:pic>
        <p:sp>
          <p:nvSpPr>
            <p:cNvPr id="12" name="Rectangle 11"/>
            <p:cNvSpPr/>
            <p:nvPr/>
          </p:nvSpPr>
          <p:spPr>
            <a:xfrm>
              <a:off x="5784124" y="1752600"/>
              <a:ext cx="625865" cy="15634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200" b="1" kern="0" smtClean="0">
                  <a:solidFill>
                    <a:srgbClr val="FFFFFF"/>
                  </a:solidFill>
                  <a:ea typeface="Calibri"/>
                  <a:cs typeface="MV Boli" pitchFamily="2" charset="0"/>
                  <a:sym typeface="Calibri"/>
                </a:rPr>
                <a:t>Cloud Tenancy</a:t>
              </a:r>
              <a:endParaRPr lang="en-US" sz="1200" b="1" kern="0" dirty="0">
                <a:solidFill>
                  <a:srgbClr val="FFFFFF"/>
                </a:solidFill>
                <a:ea typeface="Calibri"/>
                <a:cs typeface="MV Boli" pitchFamily="2" charset="0"/>
                <a:sym typeface="Calibri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2370295" y="2917565"/>
            <a:ext cx="2155936" cy="1297153"/>
            <a:chOff x="3743935" y="2241893"/>
            <a:chExt cx="1545221" cy="920877"/>
          </a:xfrm>
        </p:grpSpPr>
        <p:sp>
          <p:nvSpPr>
            <p:cNvPr id="15" name="Rectangle 14"/>
            <p:cNvSpPr/>
            <p:nvPr/>
          </p:nvSpPr>
          <p:spPr>
            <a:xfrm>
              <a:off x="3743935" y="2966122"/>
              <a:ext cx="1545221" cy="19664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 b="1" kern="0" dirty="0" err="1" smtClean="0">
                  <a:ea typeface="Calibri"/>
                  <a:cs typeface="MV Boli" pitchFamily="2" charset="0"/>
                  <a:sym typeface="Calibri"/>
                </a:rPr>
                <a:t>Dyn</a:t>
              </a:r>
              <a:r>
                <a:rPr lang="en-US" sz="1200" b="1" kern="0" dirty="0" smtClean="0">
                  <a:ea typeface="Calibri"/>
                  <a:cs typeface="MV Boli" pitchFamily="2" charset="0"/>
                  <a:sym typeface="Calibri"/>
                </a:rPr>
                <a:t> WAF</a:t>
              </a:r>
              <a:endParaRPr lang="en-US" sz="1200" b="1" kern="0" dirty="0">
                <a:ea typeface="Calibri"/>
                <a:cs typeface="MV Boli" pitchFamily="2" charset="0"/>
                <a:sym typeface="Calibri"/>
              </a:endParaRPr>
            </a:p>
          </p:txBody>
        </p:sp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62020" y="2241893"/>
              <a:ext cx="685800" cy="685800"/>
            </a:xfrm>
            <a:prstGeom prst="rect">
              <a:avLst/>
            </a:prstGeom>
          </p:spPr>
        </p:pic>
      </p:grpSp>
      <p:sp>
        <p:nvSpPr>
          <p:cNvPr id="18" name="TextBox 17"/>
          <p:cNvSpPr txBox="1"/>
          <p:nvPr/>
        </p:nvSpPr>
        <p:spPr>
          <a:xfrm>
            <a:off x="8168120" y="2131473"/>
            <a:ext cx="1844002" cy="34181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dirty="0" smtClean="0"/>
              <a:t>Internal Visibility</a:t>
            </a:r>
          </a:p>
        </p:txBody>
      </p:sp>
      <p:grpSp>
        <p:nvGrpSpPr>
          <p:cNvPr id="19" name="Group 44"/>
          <p:cNvGrpSpPr/>
          <p:nvPr/>
        </p:nvGrpSpPr>
        <p:grpSpPr>
          <a:xfrm>
            <a:off x="6895297" y="2739745"/>
            <a:ext cx="1322966" cy="1711324"/>
            <a:chOff x="684212" y="1828800"/>
            <a:chExt cx="1680210" cy="2152710"/>
          </a:xfrm>
        </p:grpSpPr>
        <p:pic>
          <p:nvPicPr>
            <p:cNvPr id="20" name="Picture 19" descr="DataScience_Tom_President_Colored.png"/>
            <p:cNvPicPr>
              <a:picLocks noChangeAspect="1"/>
            </p:cNvPicPr>
            <p:nvPr/>
          </p:nvPicPr>
          <p:blipFill>
            <a:blip r:embed="rId2" cstate="print"/>
            <a:srcRect l="5602" t="5546" r="68193" b="50086"/>
            <a:stretch>
              <a:fillRect/>
            </a:stretch>
          </p:blipFill>
          <p:spPr>
            <a:xfrm>
              <a:off x="684212" y="1828800"/>
              <a:ext cx="1680210" cy="1600200"/>
            </a:xfrm>
            <a:prstGeom prst="roundRect">
              <a:avLst/>
            </a:prstGeom>
            <a:ln>
              <a:solidFill>
                <a:schemeClr val="tx1">
                  <a:lumMod val="50000"/>
                </a:schemeClr>
              </a:solidFill>
            </a:ln>
          </p:spPr>
        </p:pic>
        <p:sp>
          <p:nvSpPr>
            <p:cNvPr id="21" name="TextBox 20"/>
            <p:cNvSpPr txBox="1"/>
            <p:nvPr/>
          </p:nvSpPr>
          <p:spPr>
            <a:xfrm>
              <a:off x="887125" y="3581400"/>
              <a:ext cx="1274388" cy="40011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400" b="1" kern="0" dirty="0" smtClean="0">
                  <a:solidFill>
                    <a:srgbClr val="FFFFFF"/>
                  </a:solidFill>
                  <a:ea typeface="Calibri"/>
                  <a:cs typeface="MV Boli" pitchFamily="2" charset="0"/>
                  <a:sym typeface="Calibri"/>
                </a:rPr>
                <a:t>Mary Baker</a:t>
              </a:r>
              <a:endParaRPr lang="en-US" sz="1400" b="1" kern="0" dirty="0">
                <a:solidFill>
                  <a:srgbClr val="FFFFFF"/>
                </a:solidFill>
                <a:ea typeface="Calibri"/>
                <a:cs typeface="MV Boli" pitchFamily="2" charset="0"/>
                <a:sym typeface="Calibri"/>
              </a:endParaRPr>
            </a:p>
            <a:p>
              <a:pPr algn="ctr"/>
              <a:r>
                <a:rPr lang="en-US" sz="1200" i="1" kern="0" dirty="0" smtClean="0">
                  <a:solidFill>
                    <a:srgbClr val="FFFFFF"/>
                  </a:solidFill>
                  <a:ea typeface="Calibri"/>
                  <a:cs typeface="MV Boli" pitchFamily="2" charset="0"/>
                  <a:sym typeface="Calibri"/>
                </a:rPr>
                <a:t>Marketing Executive</a:t>
              </a:r>
              <a:endParaRPr lang="en-US" sz="1200" i="1" kern="0" dirty="0">
                <a:solidFill>
                  <a:srgbClr val="FFFFFF"/>
                </a:solidFill>
                <a:cs typeface="MV Boli" pitchFamily="2" charset="0"/>
                <a:sym typeface="Calibri"/>
              </a:endParaRPr>
            </a:p>
          </p:txBody>
        </p:sp>
      </p:grpSp>
      <p:cxnSp>
        <p:nvCxnSpPr>
          <p:cNvPr id="22" name="Straight Connector 21"/>
          <p:cNvCxnSpPr/>
          <p:nvPr/>
        </p:nvCxnSpPr>
        <p:spPr>
          <a:xfrm flipV="1">
            <a:off x="3430165" y="4298471"/>
            <a:ext cx="15076" cy="639795"/>
          </a:xfrm>
          <a:prstGeom prst="line">
            <a:avLst/>
          </a:prstGeom>
          <a:ln w="15875">
            <a:solidFill>
              <a:schemeClr val="tx1"/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116"/>
          <p:cNvGrpSpPr/>
          <p:nvPr/>
        </p:nvGrpSpPr>
        <p:grpSpPr>
          <a:xfrm>
            <a:off x="2639641" y="5022019"/>
            <a:ext cx="1620031" cy="1303529"/>
            <a:chOff x="10655546" y="4991164"/>
            <a:chExt cx="1221230" cy="990909"/>
          </a:xfrm>
        </p:grpSpPr>
        <p:sp>
          <p:nvSpPr>
            <p:cNvPr id="28" name="Rectangle 27"/>
            <p:cNvSpPr/>
            <p:nvPr/>
          </p:nvSpPr>
          <p:spPr>
            <a:xfrm>
              <a:off x="10655546" y="5705074"/>
              <a:ext cx="1221230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 b="1" kern="0" dirty="0" smtClean="0">
                  <a:ea typeface="Calibri"/>
                  <a:cs typeface="MV Boli" pitchFamily="2" charset="0"/>
                  <a:sym typeface="Calibri"/>
                </a:rPr>
                <a:t>Log Analytics</a:t>
              </a:r>
              <a:endParaRPr lang="en-US" sz="1200" b="1" kern="0" dirty="0">
                <a:ea typeface="Calibri"/>
                <a:cs typeface="MV Boli" pitchFamily="2" charset="0"/>
                <a:sym typeface="Calibri"/>
              </a:endParaRPr>
            </a:p>
          </p:txBody>
        </p:sp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68350" y="4991164"/>
              <a:ext cx="685800" cy="685800"/>
            </a:xfrm>
            <a:prstGeom prst="rect">
              <a:avLst/>
            </a:prstGeom>
          </p:spPr>
        </p:pic>
      </p:grpSp>
      <p:grpSp>
        <p:nvGrpSpPr>
          <p:cNvPr id="30" name="Group 29"/>
          <p:cNvGrpSpPr/>
          <p:nvPr/>
        </p:nvGrpSpPr>
        <p:grpSpPr>
          <a:xfrm>
            <a:off x="9727474" y="2947929"/>
            <a:ext cx="1530346" cy="1315482"/>
            <a:chOff x="3902207" y="2241893"/>
            <a:chExt cx="1228676" cy="999595"/>
          </a:xfrm>
        </p:grpSpPr>
        <p:sp>
          <p:nvSpPr>
            <p:cNvPr id="31" name="Rectangle 30"/>
            <p:cNvSpPr/>
            <p:nvPr/>
          </p:nvSpPr>
          <p:spPr>
            <a:xfrm>
              <a:off x="3902207" y="2919901"/>
              <a:ext cx="1228676" cy="3215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 b="1" kern="0" dirty="0" smtClean="0">
                  <a:ea typeface="Calibri"/>
                  <a:cs typeface="MV Boli" pitchFamily="2" charset="0"/>
                  <a:sym typeface="Calibri"/>
                </a:rPr>
                <a:t>Security Monitoring </a:t>
              </a:r>
              <a:r>
                <a:rPr lang="en-US" sz="1200" b="1" kern="0" smtClean="0">
                  <a:ea typeface="Calibri"/>
                  <a:cs typeface="MV Boli" pitchFamily="2" charset="0"/>
                  <a:sym typeface="Calibri"/>
                </a:rPr>
                <a:t>&amp; Analytics</a:t>
              </a:r>
              <a:endParaRPr lang="en-US" sz="1200" b="1" kern="0" dirty="0">
                <a:ea typeface="Calibri"/>
                <a:cs typeface="MV Boli" pitchFamily="2" charset="0"/>
                <a:sym typeface="Calibri"/>
              </a:endParaRPr>
            </a:p>
          </p:txBody>
        </p:sp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62020" y="2241893"/>
              <a:ext cx="685800" cy="685800"/>
            </a:xfrm>
            <a:prstGeom prst="rect">
              <a:avLst/>
            </a:prstGeom>
          </p:spPr>
        </p:pic>
      </p:grpSp>
      <p:cxnSp>
        <p:nvCxnSpPr>
          <p:cNvPr id="33" name="Straight Connector 32"/>
          <p:cNvCxnSpPr/>
          <p:nvPr/>
        </p:nvCxnSpPr>
        <p:spPr>
          <a:xfrm flipH="1">
            <a:off x="8389121" y="3341589"/>
            <a:ext cx="1338353" cy="10152"/>
          </a:xfrm>
          <a:prstGeom prst="line">
            <a:avLst/>
          </a:prstGeom>
          <a:ln w="15875">
            <a:solidFill>
              <a:schemeClr val="tx1"/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V="1">
            <a:off x="4022245" y="3341589"/>
            <a:ext cx="722816" cy="8709"/>
          </a:xfrm>
          <a:prstGeom prst="straightConnector1">
            <a:avLst/>
          </a:prstGeom>
          <a:ln w="19050">
            <a:solidFill>
              <a:schemeClr val="tx1"/>
            </a:solidFill>
            <a:miter lim="800000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V="1">
            <a:off x="1996662" y="3345943"/>
            <a:ext cx="722816" cy="8709"/>
          </a:xfrm>
          <a:prstGeom prst="straightConnector1">
            <a:avLst/>
          </a:prstGeom>
          <a:ln w="19050">
            <a:solidFill>
              <a:schemeClr val="tx1"/>
            </a:solidFill>
            <a:miter lim="800000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H="1">
            <a:off x="6471359" y="1912891"/>
            <a:ext cx="17417" cy="3570514"/>
          </a:xfrm>
          <a:prstGeom prst="line">
            <a:avLst/>
          </a:prstGeom>
          <a:ln w="1905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934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Oracle_16x9_2017">
  <a:themeElements>
    <a:clrScheme name="Oracle">
      <a:dk1>
        <a:srgbClr val="58595B"/>
      </a:dk1>
      <a:lt1>
        <a:srgbClr val="FFFFFF"/>
      </a:lt1>
      <a:dk2>
        <a:srgbClr val="374A58"/>
      </a:dk2>
      <a:lt2>
        <a:srgbClr val="C8D9DE"/>
      </a:lt2>
      <a:accent1>
        <a:srgbClr val="F80000"/>
      </a:accent1>
      <a:accent2>
        <a:srgbClr val="8EADBF"/>
      </a:accent2>
      <a:accent3>
        <a:srgbClr val="FF8D14"/>
      </a:accent3>
      <a:accent4>
        <a:srgbClr val="007395"/>
      </a:accent4>
      <a:accent5>
        <a:srgbClr val="A52641"/>
      </a:accent5>
      <a:accent6>
        <a:srgbClr val="3A913F"/>
      </a:accent6>
      <a:hlink>
        <a:srgbClr val="1F4F82"/>
      </a:hlink>
      <a:folHlink>
        <a:srgbClr val="8A8C8E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solidFill>
          <a:schemeClr val="accent2"/>
        </a:solidFill>
        <a:ln w="15875">
          <a:solidFill>
            <a:schemeClr val="accent2"/>
          </a:solidFill>
          <a:miter lim="800000"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lnSpc>
            <a:spcPct val="90000"/>
          </a:lnSpc>
          <a:defRPr dirty="0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accent2"/>
          </a:solidFill>
          <a:miter lim="800000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lnSpc>
            <a:spcPct val="90000"/>
          </a:lnSpc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racle-16x9-2017-Core_v4b.potx" id="{88E2779B-9969-2842-AD7B-B1A34E163AC7}" vid="{69023D74-B0BF-D346-9C02-43F3E0F1DEA4}"/>
    </a:ext>
  </a:extLst>
</a:theme>
</file>

<file path=ppt/theme/theme2.xml><?xml version="1.0" encoding="utf-8"?>
<a:theme xmlns:a="http://schemas.openxmlformats.org/drawingml/2006/main" name="Office Theme">
  <a:themeElements>
    <a:clrScheme name="Oracle">
      <a:dk1>
        <a:srgbClr val="58595B"/>
      </a:dk1>
      <a:lt1>
        <a:srgbClr val="FFFFFF"/>
      </a:lt1>
      <a:dk2>
        <a:srgbClr val="374A58"/>
      </a:dk2>
      <a:lt2>
        <a:srgbClr val="C8D9DE"/>
      </a:lt2>
      <a:accent1>
        <a:srgbClr val="F80000"/>
      </a:accent1>
      <a:accent2>
        <a:srgbClr val="8EADBF"/>
      </a:accent2>
      <a:accent3>
        <a:srgbClr val="FF8D14"/>
      </a:accent3>
      <a:accent4>
        <a:srgbClr val="007395"/>
      </a:accent4>
      <a:accent5>
        <a:srgbClr val="A52641"/>
      </a:accent5>
      <a:accent6>
        <a:srgbClr val="3A913F"/>
      </a:accent6>
      <a:hlink>
        <a:srgbClr val="1F4F82"/>
      </a:hlink>
      <a:folHlink>
        <a:srgbClr val="8A8C8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racle">
      <a:dk1>
        <a:srgbClr val="58595B"/>
      </a:dk1>
      <a:lt1>
        <a:srgbClr val="FFFFFF"/>
      </a:lt1>
      <a:dk2>
        <a:srgbClr val="374A58"/>
      </a:dk2>
      <a:lt2>
        <a:srgbClr val="C8D9DE"/>
      </a:lt2>
      <a:accent1>
        <a:srgbClr val="F80000"/>
      </a:accent1>
      <a:accent2>
        <a:srgbClr val="8EADBF"/>
      </a:accent2>
      <a:accent3>
        <a:srgbClr val="FF8D14"/>
      </a:accent3>
      <a:accent4>
        <a:srgbClr val="007395"/>
      </a:accent4>
      <a:accent5>
        <a:srgbClr val="A52641"/>
      </a:accent5>
      <a:accent6>
        <a:srgbClr val="3A913F"/>
      </a:accent6>
      <a:hlink>
        <a:srgbClr val="1F4F82"/>
      </a:hlink>
      <a:folHlink>
        <a:srgbClr val="8A8C8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5783</TotalTime>
  <Words>105</Words>
  <Application>Microsoft Macintosh PowerPoint</Application>
  <PresentationFormat>Custom</PresentationFormat>
  <Paragraphs>31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Calibri</vt:lpstr>
      <vt:lpstr>MV Boli</vt:lpstr>
      <vt:lpstr>Arial</vt:lpstr>
      <vt:lpstr>Oracle_16x9_2017</vt:lpstr>
      <vt:lpstr>Oracle Management Cloud &amp; Dyn: Increased Perimeter Protection &amp; Internal Visibility</vt:lpstr>
      <vt:lpstr>PowerPoint Presentation</vt:lpstr>
      <vt:lpstr>PowerPoint Presentation</vt:lpstr>
      <vt:lpstr>PowerPoint Presentation</vt:lpstr>
      <vt:lpstr>OMC + Dyn: Perimeter Protection and Internal Visibility</vt:lpstr>
    </vt:vector>
  </TitlesOfParts>
  <Manager/>
  <Company/>
  <LinksUpToDate>false</LinksUpToDate>
  <SharedDoc>false</SharedDoc>
  <HyperlinkBase/>
  <HyperlinksChanged>false</HyperlinksChanged>
  <AppVersion>15.0041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Oracle Cloud Visualizations</dc:title>
  <dc:subject/>
  <dc:creator/>
  <cp:keywords/>
  <dc:description/>
  <cp:lastModifiedBy>Microsoft Office User</cp:lastModifiedBy>
  <cp:revision>185</cp:revision>
  <cp:lastPrinted>2014-07-16T02:22:57Z</cp:lastPrinted>
  <dcterms:created xsi:type="dcterms:W3CDTF">2017-08-31T12:49:53Z</dcterms:created>
  <dcterms:modified xsi:type="dcterms:W3CDTF">2019-01-24T14:01:47Z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XPowerLiteLastOptimized">
    <vt:lpwstr>4753136</vt:lpwstr>
  </property>
  <property fmtid="{D5CDD505-2E9C-101B-9397-08002B2CF9AE}" pid="3" name="NXPowerLiteSettings">
    <vt:lpwstr>F98007B004F000</vt:lpwstr>
  </property>
  <property fmtid="{D5CDD505-2E9C-101B-9397-08002B2CF9AE}" pid="4" name="NXPowerLiteVersion">
    <vt:lpwstr>D6.2.10</vt:lpwstr>
  </property>
</Properties>
</file>